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More Sugar" charset="1" panose="00000000000000000000"/>
      <p:regular r:id="rId18"/>
    </p:embeddedFont>
    <p:embeddedFont>
      <p:font typeface="More Sugar Thin" charset="1" panose="000000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1.pn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 Id="rId7" Target="../media/image37.png" Type="http://schemas.openxmlformats.org/officeDocument/2006/relationships/image"/><Relationship Id="rId8" Target="../media/image3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2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6.pn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0.pn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0.pn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156245">
            <a:off x="2398988" y="3492359"/>
            <a:ext cx="14079494" cy="3302281"/>
          </a:xfrm>
          <a:custGeom>
            <a:avLst/>
            <a:gdLst/>
            <a:ahLst/>
            <a:cxnLst/>
            <a:rect r="r" b="b" t="t" l="l"/>
            <a:pathLst>
              <a:path h="3302281" w="14079494">
                <a:moveTo>
                  <a:pt x="0" y="0"/>
                </a:moveTo>
                <a:lnTo>
                  <a:pt x="14079494" y="0"/>
                </a:lnTo>
                <a:lnTo>
                  <a:pt x="14079494" y="3302282"/>
                </a:lnTo>
                <a:lnTo>
                  <a:pt x="0" y="33022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234792">
            <a:off x="3169909" y="5032693"/>
            <a:ext cx="12951557" cy="1384901"/>
          </a:xfrm>
          <a:prstGeom prst="rect">
            <a:avLst/>
          </a:prstGeom>
        </p:spPr>
        <p:txBody>
          <a:bodyPr anchor="t" rtlCol="false" tIns="0" lIns="0" bIns="0" rIns="0">
            <a:spAutoFit/>
          </a:bodyPr>
          <a:lstStyle/>
          <a:p>
            <a:pPr algn="ctr">
              <a:lnSpc>
                <a:spcPts val="9748"/>
              </a:lnSpc>
            </a:pPr>
            <a:r>
              <a:rPr lang="en-US" sz="11605">
                <a:solidFill>
                  <a:srgbClr val="000000"/>
                </a:solidFill>
                <a:latin typeface="More Sugar"/>
                <a:ea typeface="More Sugar"/>
                <a:cs typeface="More Sugar"/>
                <a:sym typeface="More Sugar"/>
              </a:rPr>
              <a:t>WEB PROJECT</a:t>
            </a:r>
          </a:p>
        </p:txBody>
      </p:sp>
      <p:sp>
        <p:nvSpPr>
          <p:cNvPr name="Freeform 5" id="5"/>
          <p:cNvSpPr/>
          <p:nvPr/>
        </p:nvSpPr>
        <p:spPr>
          <a:xfrm flipH="false" flipV="false" rot="1188882">
            <a:off x="7290075" y="3806450"/>
            <a:ext cx="936561" cy="1053392"/>
          </a:xfrm>
          <a:custGeom>
            <a:avLst/>
            <a:gdLst/>
            <a:ahLst/>
            <a:cxnLst/>
            <a:rect r="r" b="b" t="t" l="l"/>
            <a:pathLst>
              <a:path h="1053392" w="936561">
                <a:moveTo>
                  <a:pt x="0" y="0"/>
                </a:moveTo>
                <a:lnTo>
                  <a:pt x="936561" y="0"/>
                </a:lnTo>
                <a:lnTo>
                  <a:pt x="936561" y="1053391"/>
                </a:lnTo>
                <a:lnTo>
                  <a:pt x="0" y="10533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4776125" y="3080326"/>
            <a:ext cx="3040083" cy="4126348"/>
          </a:xfrm>
          <a:custGeom>
            <a:avLst/>
            <a:gdLst/>
            <a:ahLst/>
            <a:cxnLst/>
            <a:rect r="r" b="b" t="t" l="l"/>
            <a:pathLst>
              <a:path h="4126348" w="3040083">
                <a:moveTo>
                  <a:pt x="0" y="0"/>
                </a:moveTo>
                <a:lnTo>
                  <a:pt x="3040083" y="0"/>
                </a:lnTo>
                <a:lnTo>
                  <a:pt x="3040083" y="4126348"/>
                </a:lnTo>
                <a:lnTo>
                  <a:pt x="0" y="4126348"/>
                </a:lnTo>
                <a:lnTo>
                  <a:pt x="0" y="0"/>
                </a:lnTo>
                <a:close/>
              </a:path>
            </a:pathLst>
          </a:custGeom>
          <a:blipFill>
            <a:blip r:embed="rId7">
              <a:extLst>
                <a:ext uri="{96DAC541-7B7A-43D3-8B79-37D633B846F1}">
                  <asvg:svgBlip xmlns:asvg="http://schemas.microsoft.com/office/drawing/2016/SVG/main" r:embed="rId8"/>
                </a:ext>
              </a:extLst>
            </a:blip>
            <a:stretch>
              <a:fillRect l="0" t="-3471" r="-60256" b="0"/>
            </a:stretch>
          </a:blipFill>
        </p:spPr>
      </p:sp>
      <p:sp>
        <p:nvSpPr>
          <p:cNvPr name="Freeform 7" id="7"/>
          <p:cNvSpPr/>
          <p:nvPr/>
        </p:nvSpPr>
        <p:spPr>
          <a:xfrm flipH="false" flipV="false" rot="-1441925">
            <a:off x="2307982" y="2871172"/>
            <a:ext cx="2630493" cy="2420054"/>
          </a:xfrm>
          <a:custGeom>
            <a:avLst/>
            <a:gdLst/>
            <a:ahLst/>
            <a:cxnLst/>
            <a:rect r="r" b="b" t="t" l="l"/>
            <a:pathLst>
              <a:path h="2420054" w="2630493">
                <a:moveTo>
                  <a:pt x="0" y="0"/>
                </a:moveTo>
                <a:lnTo>
                  <a:pt x="2630493" y="0"/>
                </a:lnTo>
                <a:lnTo>
                  <a:pt x="2630493" y="2420054"/>
                </a:lnTo>
                <a:lnTo>
                  <a:pt x="0" y="242005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556198"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2331239"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15824812" y="9434762"/>
            <a:ext cx="1918053" cy="383611"/>
          </a:xfrm>
          <a:custGeom>
            <a:avLst/>
            <a:gdLst/>
            <a:ahLst/>
            <a:cxnLst/>
            <a:rect r="r" b="b" t="t" l="l"/>
            <a:pathLst>
              <a:path h="383611" w="1918053">
                <a:moveTo>
                  <a:pt x="0" y="0"/>
                </a:moveTo>
                <a:lnTo>
                  <a:pt x="1918053" y="0"/>
                </a:lnTo>
                <a:lnTo>
                  <a:pt x="1918053" y="383610"/>
                </a:lnTo>
                <a:lnTo>
                  <a:pt x="0" y="38361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15824812" y="9436476"/>
            <a:ext cx="1918053" cy="383611"/>
          </a:xfrm>
          <a:custGeom>
            <a:avLst/>
            <a:gdLst/>
            <a:ahLst/>
            <a:cxnLst/>
            <a:rect r="r" b="b" t="t" l="l"/>
            <a:pathLst>
              <a:path h="383611" w="1918053">
                <a:moveTo>
                  <a:pt x="0" y="0"/>
                </a:moveTo>
                <a:lnTo>
                  <a:pt x="1918053" y="0"/>
                </a:lnTo>
                <a:lnTo>
                  <a:pt x="1918053" y="383611"/>
                </a:lnTo>
                <a:lnTo>
                  <a:pt x="0" y="38361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2" id="12"/>
          <p:cNvSpPr txBox="true"/>
          <p:nvPr/>
        </p:nvSpPr>
        <p:spPr>
          <a:xfrm rot="0">
            <a:off x="875179" y="9485271"/>
            <a:ext cx="3940695" cy="293831"/>
          </a:xfrm>
          <a:prstGeom prst="rect">
            <a:avLst/>
          </a:prstGeom>
        </p:spPr>
        <p:txBody>
          <a:bodyPr anchor="t" rtlCol="false" tIns="0" lIns="0" bIns="0" rIns="0">
            <a:spAutoFit/>
          </a:bodyPr>
          <a:lstStyle/>
          <a:p>
            <a:pPr algn="l">
              <a:lnSpc>
                <a:spcPts val="2224"/>
              </a:lnSpc>
            </a:pPr>
            <a:r>
              <a:rPr lang="en-US" sz="2021">
                <a:solidFill>
                  <a:srgbClr val="000000"/>
                </a:solidFill>
                <a:latin typeface="More Sugar"/>
                <a:ea typeface="More Sugar"/>
                <a:cs typeface="More Sugar"/>
                <a:sym typeface="More Sugar"/>
              </a:rPr>
              <a:t>WEB PROGRAMMING LAB</a:t>
            </a:r>
          </a:p>
        </p:txBody>
      </p:sp>
      <p:sp>
        <p:nvSpPr>
          <p:cNvPr name="TextBox 13" id="13"/>
          <p:cNvSpPr txBox="true"/>
          <p:nvPr/>
        </p:nvSpPr>
        <p:spPr>
          <a:xfrm rot="0">
            <a:off x="12707954" y="9480662"/>
            <a:ext cx="4431356" cy="331602"/>
          </a:xfrm>
          <a:prstGeom prst="rect">
            <a:avLst/>
          </a:prstGeom>
        </p:spPr>
        <p:txBody>
          <a:bodyPr anchor="t" rtlCol="false" tIns="0" lIns="0" bIns="0" rIns="0">
            <a:spAutoFit/>
          </a:bodyPr>
          <a:lstStyle/>
          <a:p>
            <a:pPr algn="r">
              <a:lnSpc>
                <a:spcPts val="2500"/>
              </a:lnSpc>
            </a:pPr>
            <a:r>
              <a:rPr lang="en-US" sz="2273">
                <a:solidFill>
                  <a:srgbClr val="000000"/>
                </a:solidFill>
                <a:latin typeface="More Sugar"/>
                <a:ea typeface="More Sugar"/>
                <a:cs typeface="More Sugar"/>
                <a:sym typeface="More Sugar"/>
              </a:rPr>
              <a:t>MCA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4142187" y="1058199"/>
            <a:ext cx="11244327" cy="867156"/>
          </a:xfrm>
          <a:prstGeom prst="rect">
            <a:avLst/>
          </a:prstGeom>
        </p:spPr>
        <p:txBody>
          <a:bodyPr anchor="t" rtlCol="false" tIns="0" lIns="0" bIns="0" rIns="0">
            <a:spAutoFit/>
          </a:bodyPr>
          <a:lstStyle/>
          <a:p>
            <a:pPr algn="l">
              <a:lnSpc>
                <a:spcPts val="7209"/>
              </a:lnSpc>
            </a:pPr>
            <a:r>
              <a:rPr lang="en-US" sz="4806">
                <a:solidFill>
                  <a:srgbClr val="FFFFFF"/>
                </a:solidFill>
                <a:latin typeface="More Sugar"/>
                <a:ea typeface="More Sugar"/>
                <a:cs typeface="More Sugar"/>
                <a:sym typeface="More Sugar"/>
              </a:rPr>
              <a:t>All Restaurants Near User Location </a:t>
            </a:r>
          </a:p>
        </p:txBody>
      </p:sp>
      <p:sp>
        <p:nvSpPr>
          <p:cNvPr name="Freeform 4" id="4"/>
          <p:cNvSpPr/>
          <p:nvPr/>
        </p:nvSpPr>
        <p:spPr>
          <a:xfrm flipH="false" flipV="false" rot="0">
            <a:off x="1879966" y="2217342"/>
            <a:ext cx="14528069" cy="6827051"/>
          </a:xfrm>
          <a:custGeom>
            <a:avLst/>
            <a:gdLst/>
            <a:ahLst/>
            <a:cxnLst/>
            <a:rect r="r" b="b" t="t" l="l"/>
            <a:pathLst>
              <a:path h="6827051" w="14528069">
                <a:moveTo>
                  <a:pt x="0" y="0"/>
                </a:moveTo>
                <a:lnTo>
                  <a:pt x="14528068" y="0"/>
                </a:lnTo>
                <a:lnTo>
                  <a:pt x="14528068" y="6827050"/>
                </a:lnTo>
                <a:lnTo>
                  <a:pt x="0" y="6827050"/>
                </a:lnTo>
                <a:lnTo>
                  <a:pt x="0" y="0"/>
                </a:lnTo>
                <a:close/>
              </a:path>
            </a:pathLst>
          </a:custGeom>
          <a:blipFill>
            <a:blip r:embed="rId3"/>
            <a:stretch>
              <a:fillRect l="0" t="-11644" r="0" b="-7911"/>
            </a:stretch>
          </a:blipFill>
          <a:ln w="9525" cap="sq">
            <a:solidFill>
              <a:srgbClr val="000000"/>
            </a:solidFill>
            <a:prstDash val="solid"/>
            <a:miter/>
          </a:ln>
        </p:spPr>
      </p:sp>
      <p:sp>
        <p:nvSpPr>
          <p:cNvPr name="Freeform 5" id="5"/>
          <p:cNvSpPr/>
          <p:nvPr/>
        </p:nvSpPr>
        <p:spPr>
          <a:xfrm flipH="false" flipV="false" rot="745468">
            <a:off x="2606486" y="1262261"/>
            <a:ext cx="1150802" cy="841131"/>
          </a:xfrm>
          <a:custGeom>
            <a:avLst/>
            <a:gdLst/>
            <a:ahLst/>
            <a:cxnLst/>
            <a:rect r="r" b="b" t="t" l="l"/>
            <a:pathLst>
              <a:path h="841131" w="1150802">
                <a:moveTo>
                  <a:pt x="0" y="0"/>
                </a:moveTo>
                <a:lnTo>
                  <a:pt x="1150802" y="0"/>
                </a:lnTo>
                <a:lnTo>
                  <a:pt x="1150802" y="841131"/>
                </a:lnTo>
                <a:lnTo>
                  <a:pt x="0" y="8411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7729799" y="1049754"/>
            <a:ext cx="2828402" cy="867156"/>
          </a:xfrm>
          <a:prstGeom prst="rect">
            <a:avLst/>
          </a:prstGeom>
        </p:spPr>
        <p:txBody>
          <a:bodyPr anchor="t" rtlCol="false" tIns="0" lIns="0" bIns="0" rIns="0">
            <a:spAutoFit/>
          </a:bodyPr>
          <a:lstStyle/>
          <a:p>
            <a:pPr algn="l">
              <a:lnSpc>
                <a:spcPts val="7209"/>
              </a:lnSpc>
            </a:pPr>
            <a:r>
              <a:rPr lang="en-US" sz="4806">
                <a:solidFill>
                  <a:srgbClr val="FFFFFF"/>
                </a:solidFill>
                <a:latin typeface="More Sugar"/>
                <a:ea typeface="More Sugar"/>
                <a:cs typeface="More Sugar"/>
                <a:sym typeface="More Sugar"/>
              </a:rPr>
              <a:t>Blog Page</a:t>
            </a:r>
          </a:p>
        </p:txBody>
      </p:sp>
      <p:sp>
        <p:nvSpPr>
          <p:cNvPr name="Freeform 4" id="4"/>
          <p:cNvSpPr/>
          <p:nvPr/>
        </p:nvSpPr>
        <p:spPr>
          <a:xfrm flipH="false" flipV="false" rot="0">
            <a:off x="2374391" y="2059911"/>
            <a:ext cx="13539218" cy="6599907"/>
          </a:xfrm>
          <a:custGeom>
            <a:avLst/>
            <a:gdLst/>
            <a:ahLst/>
            <a:cxnLst/>
            <a:rect r="r" b="b" t="t" l="l"/>
            <a:pathLst>
              <a:path h="6599907" w="13539218">
                <a:moveTo>
                  <a:pt x="0" y="0"/>
                </a:moveTo>
                <a:lnTo>
                  <a:pt x="13539218" y="0"/>
                </a:lnTo>
                <a:lnTo>
                  <a:pt x="13539218" y="6599906"/>
                </a:lnTo>
                <a:lnTo>
                  <a:pt x="0" y="6599906"/>
                </a:lnTo>
                <a:lnTo>
                  <a:pt x="0" y="0"/>
                </a:lnTo>
                <a:close/>
              </a:path>
            </a:pathLst>
          </a:custGeom>
          <a:blipFill>
            <a:blip r:embed="rId3"/>
            <a:stretch>
              <a:fillRect l="0" t="-10205" r="-1470" b="-6741"/>
            </a:stretch>
          </a:blipFill>
          <a:ln cap="sq">
            <a:noFill/>
            <a:prstDash val="solid"/>
            <a:miter/>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156245">
            <a:off x="3252182" y="4777690"/>
            <a:ext cx="11667627" cy="2736589"/>
          </a:xfrm>
          <a:custGeom>
            <a:avLst/>
            <a:gdLst/>
            <a:ahLst/>
            <a:cxnLst/>
            <a:rect r="r" b="b" t="t" l="l"/>
            <a:pathLst>
              <a:path h="2736589" w="11667627">
                <a:moveTo>
                  <a:pt x="0" y="0"/>
                </a:moveTo>
                <a:lnTo>
                  <a:pt x="11667627" y="0"/>
                </a:lnTo>
                <a:lnTo>
                  <a:pt x="11667627" y="2736589"/>
                </a:lnTo>
                <a:lnTo>
                  <a:pt x="0" y="27365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234792">
            <a:off x="3644966" y="5889466"/>
            <a:ext cx="11020820" cy="1169277"/>
          </a:xfrm>
          <a:prstGeom prst="rect">
            <a:avLst/>
          </a:prstGeom>
        </p:spPr>
        <p:txBody>
          <a:bodyPr anchor="t" rtlCol="false" tIns="0" lIns="0" bIns="0" rIns="0">
            <a:spAutoFit/>
          </a:bodyPr>
          <a:lstStyle/>
          <a:p>
            <a:pPr algn="ctr">
              <a:lnSpc>
                <a:spcPts val="8295"/>
              </a:lnSpc>
            </a:pPr>
            <a:r>
              <a:rPr lang="en-US" sz="9875">
                <a:solidFill>
                  <a:srgbClr val="000000"/>
                </a:solidFill>
                <a:latin typeface="More Sugar"/>
                <a:ea typeface="More Sugar"/>
                <a:cs typeface="More Sugar"/>
                <a:sym typeface="More Sugar"/>
              </a:rPr>
              <a:t>THANK YOU</a:t>
            </a:r>
          </a:p>
        </p:txBody>
      </p:sp>
      <p:sp>
        <p:nvSpPr>
          <p:cNvPr name="Freeform 5" id="5"/>
          <p:cNvSpPr/>
          <p:nvPr/>
        </p:nvSpPr>
        <p:spPr>
          <a:xfrm flipH="false" flipV="false" rot="1188882">
            <a:off x="7354149" y="1247133"/>
            <a:ext cx="2590861" cy="2914056"/>
          </a:xfrm>
          <a:custGeom>
            <a:avLst/>
            <a:gdLst/>
            <a:ahLst/>
            <a:cxnLst/>
            <a:rect r="r" b="b" t="t" l="l"/>
            <a:pathLst>
              <a:path h="2914056" w="2590861">
                <a:moveTo>
                  <a:pt x="0" y="0"/>
                </a:moveTo>
                <a:lnTo>
                  <a:pt x="2590861" y="0"/>
                </a:lnTo>
                <a:lnTo>
                  <a:pt x="2590861" y="2914056"/>
                </a:lnTo>
                <a:lnTo>
                  <a:pt x="0" y="29140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556198"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700862"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5824812" y="9401600"/>
            <a:ext cx="1918053" cy="383611"/>
          </a:xfrm>
          <a:custGeom>
            <a:avLst/>
            <a:gdLst/>
            <a:ahLst/>
            <a:cxnLst/>
            <a:rect r="r" b="b" t="t" l="l"/>
            <a:pathLst>
              <a:path h="383611" w="1918053">
                <a:moveTo>
                  <a:pt x="0" y="0"/>
                </a:moveTo>
                <a:lnTo>
                  <a:pt x="1918053" y="0"/>
                </a:lnTo>
                <a:lnTo>
                  <a:pt x="1918053" y="383610"/>
                </a:lnTo>
                <a:lnTo>
                  <a:pt x="0" y="3836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5183095" y="9401600"/>
            <a:ext cx="1918053" cy="383611"/>
          </a:xfrm>
          <a:custGeom>
            <a:avLst/>
            <a:gdLst/>
            <a:ahLst/>
            <a:cxnLst/>
            <a:rect r="r" b="b" t="t" l="l"/>
            <a:pathLst>
              <a:path h="383611" w="1918053">
                <a:moveTo>
                  <a:pt x="0" y="0"/>
                </a:moveTo>
                <a:lnTo>
                  <a:pt x="1918054" y="0"/>
                </a:lnTo>
                <a:lnTo>
                  <a:pt x="1918054" y="383610"/>
                </a:lnTo>
                <a:lnTo>
                  <a:pt x="0" y="3836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795669" y="9452947"/>
            <a:ext cx="4439550" cy="332191"/>
          </a:xfrm>
          <a:prstGeom prst="rect">
            <a:avLst/>
          </a:prstGeom>
        </p:spPr>
        <p:txBody>
          <a:bodyPr anchor="t" rtlCol="false" tIns="0" lIns="0" bIns="0" rIns="0">
            <a:spAutoFit/>
          </a:bodyPr>
          <a:lstStyle/>
          <a:p>
            <a:pPr algn="l">
              <a:lnSpc>
                <a:spcPts val="2505"/>
              </a:lnSpc>
            </a:pPr>
            <a:r>
              <a:rPr lang="en-US" sz="2277">
                <a:solidFill>
                  <a:srgbClr val="000000"/>
                </a:solidFill>
                <a:latin typeface="More Sugar"/>
                <a:ea typeface="More Sugar"/>
                <a:cs typeface="More Sugar"/>
                <a:sym typeface="More Sugar"/>
              </a:rPr>
              <a:t>WARNER &amp; SPENCER</a:t>
            </a:r>
          </a:p>
        </p:txBody>
      </p:sp>
      <p:sp>
        <p:nvSpPr>
          <p:cNvPr name="TextBox 11" id="11"/>
          <p:cNvSpPr txBox="true"/>
          <p:nvPr/>
        </p:nvSpPr>
        <p:spPr>
          <a:xfrm rot="0">
            <a:off x="13031287" y="9447542"/>
            <a:ext cx="4431356" cy="331561"/>
          </a:xfrm>
          <a:prstGeom prst="rect">
            <a:avLst/>
          </a:prstGeom>
        </p:spPr>
        <p:txBody>
          <a:bodyPr anchor="t" rtlCol="false" tIns="0" lIns="0" bIns="0" rIns="0">
            <a:spAutoFit/>
          </a:bodyPr>
          <a:lstStyle/>
          <a:p>
            <a:pPr algn="r">
              <a:lnSpc>
                <a:spcPts val="2500"/>
              </a:lnSpc>
            </a:pPr>
            <a:r>
              <a:rPr lang="en-US" sz="2273">
                <a:solidFill>
                  <a:srgbClr val="000000"/>
                </a:solidFill>
                <a:latin typeface="More Sugar"/>
                <a:ea typeface="More Sugar"/>
                <a:cs typeface="More Sugar"/>
                <a:sym typeface="More Sugar"/>
              </a:rPr>
              <a:t>MARCH 2023</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true" flipV="false" rot="0">
            <a:off x="4974604" y="1276350"/>
            <a:ext cx="6146199" cy="1229240"/>
          </a:xfrm>
          <a:custGeom>
            <a:avLst/>
            <a:gdLst/>
            <a:ahLst/>
            <a:cxnLst/>
            <a:rect r="r" b="b" t="t" l="l"/>
            <a:pathLst>
              <a:path h="1229240" w="6146199">
                <a:moveTo>
                  <a:pt x="6146199" y="0"/>
                </a:moveTo>
                <a:lnTo>
                  <a:pt x="0" y="0"/>
                </a:lnTo>
                <a:lnTo>
                  <a:pt x="0" y="1229240"/>
                </a:lnTo>
                <a:lnTo>
                  <a:pt x="6146199" y="1229240"/>
                </a:lnTo>
                <a:lnTo>
                  <a:pt x="6146199"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7652154" y="1181100"/>
            <a:ext cx="6146199" cy="1229240"/>
          </a:xfrm>
          <a:custGeom>
            <a:avLst/>
            <a:gdLst/>
            <a:ahLst/>
            <a:cxnLst/>
            <a:rect r="r" b="b" t="t" l="l"/>
            <a:pathLst>
              <a:path h="1229240" w="6146199">
                <a:moveTo>
                  <a:pt x="6146199" y="0"/>
                </a:moveTo>
                <a:lnTo>
                  <a:pt x="0" y="0"/>
                </a:lnTo>
                <a:lnTo>
                  <a:pt x="0" y="1229240"/>
                </a:lnTo>
                <a:lnTo>
                  <a:pt x="6146199" y="1229240"/>
                </a:lnTo>
                <a:lnTo>
                  <a:pt x="6146199"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5994790" y="1600124"/>
            <a:ext cx="11264510" cy="857449"/>
          </a:xfrm>
          <a:prstGeom prst="rect">
            <a:avLst/>
          </a:prstGeom>
        </p:spPr>
        <p:txBody>
          <a:bodyPr anchor="t" rtlCol="false" tIns="0" lIns="0" bIns="0" rIns="0">
            <a:spAutoFit/>
          </a:bodyPr>
          <a:lstStyle/>
          <a:p>
            <a:pPr algn="l">
              <a:lnSpc>
                <a:spcPts val="6563"/>
              </a:lnSpc>
            </a:pPr>
            <a:r>
              <a:rPr lang="en-US" sz="5966">
                <a:solidFill>
                  <a:srgbClr val="000000"/>
                </a:solidFill>
                <a:latin typeface="More Sugar"/>
                <a:ea typeface="More Sugar"/>
                <a:cs typeface="More Sugar"/>
                <a:sym typeface="More Sugar"/>
              </a:rPr>
              <a:t>INTRODUCTION</a:t>
            </a:r>
          </a:p>
        </p:txBody>
      </p:sp>
      <p:sp>
        <p:nvSpPr>
          <p:cNvPr name="TextBox 6" id="6"/>
          <p:cNvSpPr txBox="true"/>
          <p:nvPr/>
        </p:nvSpPr>
        <p:spPr>
          <a:xfrm rot="0">
            <a:off x="3100174" y="3133687"/>
            <a:ext cx="12087652" cy="1682555"/>
          </a:xfrm>
          <a:prstGeom prst="rect">
            <a:avLst/>
          </a:prstGeom>
        </p:spPr>
        <p:txBody>
          <a:bodyPr anchor="t" rtlCol="false" tIns="0" lIns="0" bIns="0" rIns="0">
            <a:spAutoFit/>
          </a:bodyPr>
          <a:lstStyle/>
          <a:p>
            <a:pPr algn="l">
              <a:lnSpc>
                <a:spcPts val="13092"/>
              </a:lnSpc>
            </a:pPr>
            <a:r>
              <a:rPr lang="en-US" sz="11902">
                <a:solidFill>
                  <a:srgbClr val="FFFFFF"/>
                </a:solidFill>
                <a:latin typeface="More Sugar"/>
                <a:ea typeface="More Sugar"/>
                <a:cs typeface="More Sugar"/>
                <a:sym typeface="More Sugar"/>
              </a:rPr>
              <a:t>GRUB DELIVERY</a:t>
            </a:r>
          </a:p>
        </p:txBody>
      </p:sp>
      <p:sp>
        <p:nvSpPr>
          <p:cNvPr name="TextBox 7" id="7"/>
          <p:cNvSpPr txBox="true"/>
          <p:nvPr/>
        </p:nvSpPr>
        <p:spPr>
          <a:xfrm rot="0">
            <a:off x="1367807" y="4635267"/>
            <a:ext cx="15552386" cy="3534963"/>
          </a:xfrm>
          <a:prstGeom prst="rect">
            <a:avLst/>
          </a:prstGeom>
        </p:spPr>
        <p:txBody>
          <a:bodyPr anchor="t" rtlCol="false" tIns="0" lIns="0" bIns="0" rIns="0">
            <a:spAutoFit/>
          </a:bodyPr>
          <a:lstStyle/>
          <a:p>
            <a:pPr algn="just">
              <a:lnSpc>
                <a:spcPts val="6961"/>
              </a:lnSpc>
            </a:pPr>
            <a:r>
              <a:rPr lang="en-US" sz="4244">
                <a:solidFill>
                  <a:srgbClr val="FFFFFF"/>
                </a:solidFill>
                <a:latin typeface="More Sugar Thin"/>
                <a:ea typeface="More Sugar Thin"/>
                <a:cs typeface="More Sugar Thin"/>
                <a:sym typeface="More Sugar Thin"/>
              </a:rPr>
              <a:t>Grub Delivery is an online food and meal ordering platform, similar to Zomato or Swiggy, where users can explore dishes, place orders, track them live, and share unique, personalized reviews that help others discover popular choices and hidden gems.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true" rot="0">
            <a:off x="877019" y="718907"/>
            <a:ext cx="9158928" cy="2764331"/>
          </a:xfrm>
          <a:custGeom>
            <a:avLst/>
            <a:gdLst/>
            <a:ahLst/>
            <a:cxnLst/>
            <a:rect r="r" b="b" t="t" l="l"/>
            <a:pathLst>
              <a:path h="2764331" w="9158928">
                <a:moveTo>
                  <a:pt x="0" y="2764331"/>
                </a:moveTo>
                <a:lnTo>
                  <a:pt x="9158927" y="2764331"/>
                </a:lnTo>
                <a:lnTo>
                  <a:pt x="9158927" y="0"/>
                </a:lnTo>
                <a:lnTo>
                  <a:pt x="0" y="0"/>
                </a:lnTo>
                <a:lnTo>
                  <a:pt x="0" y="2764331"/>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3864238"/>
            <a:ext cx="273633" cy="2388858"/>
          </a:xfrm>
          <a:custGeom>
            <a:avLst/>
            <a:gdLst/>
            <a:ahLst/>
            <a:cxnLst/>
            <a:rect r="r" b="b" t="t" l="l"/>
            <a:pathLst>
              <a:path h="2388858" w="273633">
                <a:moveTo>
                  <a:pt x="0" y="0"/>
                </a:moveTo>
                <a:lnTo>
                  <a:pt x="273633" y="0"/>
                </a:lnTo>
                <a:lnTo>
                  <a:pt x="273633" y="2388858"/>
                </a:lnTo>
                <a:lnTo>
                  <a:pt x="0" y="23888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0">
            <a:off x="11586154" y="3740976"/>
            <a:ext cx="273633" cy="2388858"/>
          </a:xfrm>
          <a:custGeom>
            <a:avLst/>
            <a:gdLst/>
            <a:ahLst/>
            <a:cxnLst/>
            <a:rect r="r" b="b" t="t" l="l"/>
            <a:pathLst>
              <a:path h="2388858" w="273633">
                <a:moveTo>
                  <a:pt x="273633" y="0"/>
                </a:moveTo>
                <a:lnTo>
                  <a:pt x="0" y="0"/>
                </a:lnTo>
                <a:lnTo>
                  <a:pt x="0" y="2388857"/>
                </a:lnTo>
                <a:lnTo>
                  <a:pt x="273633" y="2388857"/>
                </a:lnTo>
                <a:lnTo>
                  <a:pt x="273633"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244855">
            <a:off x="12291034" y="3186071"/>
            <a:ext cx="5400610" cy="5887524"/>
          </a:xfrm>
          <a:custGeom>
            <a:avLst/>
            <a:gdLst/>
            <a:ahLst/>
            <a:cxnLst/>
            <a:rect r="r" b="b" t="t" l="l"/>
            <a:pathLst>
              <a:path h="5887524" w="5400610">
                <a:moveTo>
                  <a:pt x="0" y="0"/>
                </a:moveTo>
                <a:lnTo>
                  <a:pt x="5400611" y="0"/>
                </a:lnTo>
                <a:lnTo>
                  <a:pt x="5400611" y="5887525"/>
                </a:lnTo>
                <a:lnTo>
                  <a:pt x="0" y="58875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484804" y="6766213"/>
            <a:ext cx="9510623" cy="2858046"/>
          </a:xfrm>
          <a:custGeom>
            <a:avLst/>
            <a:gdLst/>
            <a:ahLst/>
            <a:cxnLst/>
            <a:rect r="r" b="b" t="t" l="l"/>
            <a:pathLst>
              <a:path h="2858046" w="9510623">
                <a:moveTo>
                  <a:pt x="0" y="0"/>
                </a:moveTo>
                <a:lnTo>
                  <a:pt x="9510623" y="0"/>
                </a:lnTo>
                <a:lnTo>
                  <a:pt x="9510623" y="2858046"/>
                </a:lnTo>
                <a:lnTo>
                  <a:pt x="0" y="2858046"/>
                </a:lnTo>
                <a:lnTo>
                  <a:pt x="0" y="0"/>
                </a:lnTo>
                <a:close/>
              </a:path>
            </a:pathLst>
          </a:custGeom>
          <a:blipFill>
            <a:blip r:embed="rId9"/>
            <a:stretch>
              <a:fillRect l="0" t="0" r="-31311" b="-18465"/>
            </a:stretch>
          </a:blipFill>
        </p:spPr>
      </p:sp>
      <p:sp>
        <p:nvSpPr>
          <p:cNvPr name="TextBox 8" id="8"/>
          <p:cNvSpPr txBox="true"/>
          <p:nvPr/>
        </p:nvSpPr>
        <p:spPr>
          <a:xfrm rot="0">
            <a:off x="1993709" y="1652819"/>
            <a:ext cx="7572048" cy="1087007"/>
          </a:xfrm>
          <a:prstGeom prst="rect">
            <a:avLst/>
          </a:prstGeom>
        </p:spPr>
        <p:txBody>
          <a:bodyPr anchor="t" rtlCol="false" tIns="0" lIns="0" bIns="0" rIns="0">
            <a:spAutoFit/>
          </a:bodyPr>
          <a:lstStyle/>
          <a:p>
            <a:pPr algn="l">
              <a:lnSpc>
                <a:spcPts val="8014"/>
              </a:lnSpc>
            </a:pPr>
            <a:r>
              <a:rPr lang="en-US" sz="8436">
                <a:solidFill>
                  <a:srgbClr val="000000"/>
                </a:solidFill>
                <a:latin typeface="More Sugar"/>
                <a:ea typeface="More Sugar"/>
                <a:cs typeface="More Sugar"/>
                <a:sym typeface="More Sugar"/>
              </a:rPr>
              <a:t>ONLINE LINK</a:t>
            </a:r>
          </a:p>
        </p:txBody>
      </p:sp>
      <p:sp>
        <p:nvSpPr>
          <p:cNvPr name="TextBox 9" id="9"/>
          <p:cNvSpPr txBox="true"/>
          <p:nvPr/>
        </p:nvSpPr>
        <p:spPr>
          <a:xfrm rot="0">
            <a:off x="1528735" y="4870450"/>
            <a:ext cx="10102452" cy="574675"/>
          </a:xfrm>
          <a:prstGeom prst="rect">
            <a:avLst/>
          </a:prstGeom>
        </p:spPr>
        <p:txBody>
          <a:bodyPr anchor="t" rtlCol="false" tIns="0" lIns="0" bIns="0" rIns="0">
            <a:spAutoFit/>
          </a:bodyPr>
          <a:lstStyle/>
          <a:p>
            <a:pPr algn="l">
              <a:lnSpc>
                <a:spcPts val="4399"/>
              </a:lnSpc>
            </a:pPr>
            <a:r>
              <a:rPr lang="en-US" sz="3999">
                <a:solidFill>
                  <a:srgbClr val="FFFFFF"/>
                </a:solidFill>
                <a:latin typeface="More Sugar"/>
                <a:ea typeface="More Sugar"/>
                <a:cs typeface="More Sugar"/>
                <a:sym typeface="More Sugar"/>
              </a:rPr>
              <a:t>HTTPS://GRUBDELIVERY.NETLIFY.APP/</a:t>
            </a:r>
          </a:p>
        </p:txBody>
      </p:sp>
      <p:sp>
        <p:nvSpPr>
          <p:cNvPr name="TextBox 10" id="10"/>
          <p:cNvSpPr txBox="true"/>
          <p:nvPr/>
        </p:nvSpPr>
        <p:spPr>
          <a:xfrm rot="0">
            <a:off x="4071320" y="5839951"/>
            <a:ext cx="4337592" cy="413145"/>
          </a:xfrm>
          <a:prstGeom prst="rect">
            <a:avLst/>
          </a:prstGeom>
        </p:spPr>
        <p:txBody>
          <a:bodyPr anchor="t" rtlCol="false" tIns="0" lIns="0" bIns="0" rIns="0">
            <a:spAutoFit/>
          </a:bodyPr>
          <a:lstStyle/>
          <a:p>
            <a:pPr algn="l">
              <a:lnSpc>
                <a:spcPts val="3010"/>
              </a:lnSpc>
            </a:pPr>
            <a:r>
              <a:rPr lang="en-US" sz="3168">
                <a:solidFill>
                  <a:srgbClr val="FFFFFF"/>
                </a:solidFill>
                <a:latin typeface="More Sugar"/>
                <a:ea typeface="More Sugar"/>
                <a:cs typeface="More Sugar"/>
                <a:sym typeface="More Sugar"/>
              </a:rPr>
              <a:t>BUT ONLY FOR VIEW</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true" flipV="false" rot="0">
            <a:off x="6748372" y="413482"/>
            <a:ext cx="5246045" cy="1230436"/>
          </a:xfrm>
          <a:custGeom>
            <a:avLst/>
            <a:gdLst/>
            <a:ahLst/>
            <a:cxnLst/>
            <a:rect r="r" b="b" t="t" l="l"/>
            <a:pathLst>
              <a:path h="1230436" w="5246045">
                <a:moveTo>
                  <a:pt x="5246045" y="0"/>
                </a:moveTo>
                <a:lnTo>
                  <a:pt x="0" y="0"/>
                </a:lnTo>
                <a:lnTo>
                  <a:pt x="0" y="1230436"/>
                </a:lnTo>
                <a:lnTo>
                  <a:pt x="5246045" y="1230436"/>
                </a:lnTo>
                <a:lnTo>
                  <a:pt x="524604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148666" y="3061826"/>
            <a:ext cx="14445458" cy="6667767"/>
          </a:xfrm>
          <a:custGeom>
            <a:avLst/>
            <a:gdLst/>
            <a:ahLst/>
            <a:cxnLst/>
            <a:rect r="r" b="b" t="t" l="l"/>
            <a:pathLst>
              <a:path h="6667767" w="14445458">
                <a:moveTo>
                  <a:pt x="0" y="0"/>
                </a:moveTo>
                <a:lnTo>
                  <a:pt x="14445457" y="0"/>
                </a:lnTo>
                <a:lnTo>
                  <a:pt x="14445457" y="6667768"/>
                </a:lnTo>
                <a:lnTo>
                  <a:pt x="0" y="6667768"/>
                </a:lnTo>
                <a:lnTo>
                  <a:pt x="0" y="0"/>
                </a:lnTo>
                <a:close/>
              </a:path>
            </a:pathLst>
          </a:custGeom>
          <a:blipFill>
            <a:blip r:embed="rId5"/>
            <a:stretch>
              <a:fillRect l="0" t="-11072" r="0" b="-3479"/>
            </a:stretch>
          </a:blipFill>
        </p:spPr>
      </p:sp>
      <p:sp>
        <p:nvSpPr>
          <p:cNvPr name="Freeform 5" id="5"/>
          <p:cNvSpPr/>
          <p:nvPr/>
        </p:nvSpPr>
        <p:spPr>
          <a:xfrm flipH="false" flipV="false" rot="0">
            <a:off x="3909604" y="2574225"/>
            <a:ext cx="508608" cy="371746"/>
          </a:xfrm>
          <a:custGeom>
            <a:avLst/>
            <a:gdLst/>
            <a:ahLst/>
            <a:cxnLst/>
            <a:rect r="r" b="b" t="t" l="l"/>
            <a:pathLst>
              <a:path h="371746" w="508608">
                <a:moveTo>
                  <a:pt x="0" y="0"/>
                </a:moveTo>
                <a:lnTo>
                  <a:pt x="508607" y="0"/>
                </a:lnTo>
                <a:lnTo>
                  <a:pt x="508607" y="371746"/>
                </a:lnTo>
                <a:lnTo>
                  <a:pt x="0" y="3717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6361428" y="752359"/>
            <a:ext cx="5925474" cy="764978"/>
          </a:xfrm>
          <a:prstGeom prst="rect">
            <a:avLst/>
          </a:prstGeom>
        </p:spPr>
        <p:txBody>
          <a:bodyPr anchor="t" rtlCol="false" tIns="0" lIns="0" bIns="0" rIns="0">
            <a:spAutoFit/>
          </a:bodyPr>
          <a:lstStyle/>
          <a:p>
            <a:pPr algn="ctr">
              <a:lnSpc>
                <a:spcPts val="5840"/>
              </a:lnSpc>
            </a:pPr>
            <a:r>
              <a:rPr lang="en-US" sz="5309">
                <a:solidFill>
                  <a:srgbClr val="000000"/>
                </a:solidFill>
                <a:latin typeface="More Sugar"/>
                <a:ea typeface="More Sugar"/>
                <a:cs typeface="More Sugar"/>
                <a:sym typeface="More Sugar"/>
              </a:rPr>
              <a:t>HOME PAGE</a:t>
            </a:r>
          </a:p>
        </p:txBody>
      </p:sp>
      <p:sp>
        <p:nvSpPr>
          <p:cNvPr name="TextBox 7" id="7"/>
          <p:cNvSpPr txBox="true"/>
          <p:nvPr/>
        </p:nvSpPr>
        <p:spPr>
          <a:xfrm rot="0">
            <a:off x="4338540" y="2497596"/>
            <a:ext cx="1317789" cy="346864"/>
          </a:xfrm>
          <a:prstGeom prst="rect">
            <a:avLst/>
          </a:prstGeom>
        </p:spPr>
        <p:txBody>
          <a:bodyPr anchor="t" rtlCol="false" tIns="0" lIns="0" bIns="0" rIns="0">
            <a:spAutoFit/>
          </a:bodyPr>
          <a:lstStyle/>
          <a:p>
            <a:pPr algn="ctr">
              <a:lnSpc>
                <a:spcPts val="2661"/>
              </a:lnSpc>
            </a:pPr>
            <a:r>
              <a:rPr lang="en-US" sz="2419">
                <a:solidFill>
                  <a:srgbClr val="FFFFFF"/>
                </a:solidFill>
                <a:latin typeface="More Sugar"/>
                <a:ea typeface="More Sugar"/>
                <a:cs typeface="More Sugar"/>
                <a:sym typeface="More Sugar"/>
              </a:rPr>
              <a:t>LOGO</a:t>
            </a:r>
          </a:p>
        </p:txBody>
      </p:sp>
      <p:sp>
        <p:nvSpPr>
          <p:cNvPr name="Freeform 8" id="8"/>
          <p:cNvSpPr/>
          <p:nvPr/>
        </p:nvSpPr>
        <p:spPr>
          <a:xfrm flipH="false" flipV="false" rot="0">
            <a:off x="8078544" y="2427790"/>
            <a:ext cx="639512" cy="467425"/>
          </a:xfrm>
          <a:custGeom>
            <a:avLst/>
            <a:gdLst/>
            <a:ahLst/>
            <a:cxnLst/>
            <a:rect r="r" b="b" t="t" l="l"/>
            <a:pathLst>
              <a:path h="467425" w="639512">
                <a:moveTo>
                  <a:pt x="0" y="0"/>
                </a:moveTo>
                <a:lnTo>
                  <a:pt x="639512" y="0"/>
                </a:lnTo>
                <a:lnTo>
                  <a:pt x="639512" y="467425"/>
                </a:lnTo>
                <a:lnTo>
                  <a:pt x="0" y="4674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8448722" y="2263920"/>
            <a:ext cx="2888421" cy="682052"/>
          </a:xfrm>
          <a:prstGeom prst="rect">
            <a:avLst/>
          </a:prstGeom>
        </p:spPr>
        <p:txBody>
          <a:bodyPr anchor="t" rtlCol="false" tIns="0" lIns="0" bIns="0" rIns="0">
            <a:spAutoFit/>
          </a:bodyPr>
          <a:lstStyle/>
          <a:p>
            <a:pPr algn="ctr">
              <a:lnSpc>
                <a:spcPts val="2661"/>
              </a:lnSpc>
            </a:pPr>
            <a:r>
              <a:rPr lang="en-US" sz="2419">
                <a:solidFill>
                  <a:srgbClr val="FFFFFF"/>
                </a:solidFill>
                <a:latin typeface="More Sugar"/>
                <a:ea typeface="More Sugar"/>
                <a:cs typeface="More Sugar"/>
                <a:sym typeface="More Sugar"/>
              </a:rPr>
              <a:t>NAVIGATION BUTTONS</a:t>
            </a:r>
          </a:p>
        </p:txBody>
      </p:sp>
      <p:grpSp>
        <p:nvGrpSpPr>
          <p:cNvPr name="Group 10" id="10"/>
          <p:cNvGrpSpPr/>
          <p:nvPr/>
        </p:nvGrpSpPr>
        <p:grpSpPr>
          <a:xfrm rot="0">
            <a:off x="7716203" y="2758440"/>
            <a:ext cx="486728" cy="573405"/>
            <a:chOff x="0" y="0"/>
            <a:chExt cx="648970" cy="764540"/>
          </a:xfrm>
        </p:grpSpPr>
        <p:sp>
          <p:nvSpPr>
            <p:cNvPr name="Freeform 11" id="11"/>
            <p:cNvSpPr/>
            <p:nvPr/>
          </p:nvSpPr>
          <p:spPr>
            <a:xfrm flipH="false" flipV="false" rot="0">
              <a:off x="46990" y="44450"/>
              <a:ext cx="552450" cy="671830"/>
            </a:xfrm>
            <a:custGeom>
              <a:avLst/>
              <a:gdLst/>
              <a:ahLst/>
              <a:cxnLst/>
              <a:rect r="r" b="b" t="t" l="l"/>
              <a:pathLst>
                <a:path h="671830" w="552450">
                  <a:moveTo>
                    <a:pt x="3810" y="641350"/>
                  </a:moveTo>
                  <a:cubicBezTo>
                    <a:pt x="68580" y="538480"/>
                    <a:pt x="101600" y="406400"/>
                    <a:pt x="134620" y="331470"/>
                  </a:cubicBezTo>
                  <a:cubicBezTo>
                    <a:pt x="160020" y="271780"/>
                    <a:pt x="185420" y="219710"/>
                    <a:pt x="214630" y="173990"/>
                  </a:cubicBezTo>
                  <a:cubicBezTo>
                    <a:pt x="240030" y="135890"/>
                    <a:pt x="262890" y="100330"/>
                    <a:pt x="293370" y="73660"/>
                  </a:cubicBezTo>
                  <a:cubicBezTo>
                    <a:pt x="323850" y="46990"/>
                    <a:pt x="361950" y="22860"/>
                    <a:pt x="396240" y="11430"/>
                  </a:cubicBezTo>
                  <a:cubicBezTo>
                    <a:pt x="427990" y="2540"/>
                    <a:pt x="466090" y="0"/>
                    <a:pt x="492760" y="6350"/>
                  </a:cubicBezTo>
                  <a:cubicBezTo>
                    <a:pt x="515620" y="12700"/>
                    <a:pt x="544830" y="30480"/>
                    <a:pt x="549910" y="43180"/>
                  </a:cubicBezTo>
                  <a:cubicBezTo>
                    <a:pt x="552450" y="50800"/>
                    <a:pt x="546100" y="66040"/>
                    <a:pt x="539750" y="68580"/>
                  </a:cubicBezTo>
                  <a:cubicBezTo>
                    <a:pt x="534670" y="71120"/>
                    <a:pt x="520700" y="68580"/>
                    <a:pt x="516890" y="63500"/>
                  </a:cubicBezTo>
                  <a:cubicBezTo>
                    <a:pt x="514350" y="57150"/>
                    <a:pt x="520700" y="35560"/>
                    <a:pt x="527050" y="33020"/>
                  </a:cubicBezTo>
                  <a:cubicBezTo>
                    <a:pt x="532130" y="30480"/>
                    <a:pt x="544830" y="35560"/>
                    <a:pt x="548640" y="40640"/>
                  </a:cubicBezTo>
                  <a:cubicBezTo>
                    <a:pt x="551180" y="45720"/>
                    <a:pt x="552450" y="54610"/>
                    <a:pt x="549910" y="58420"/>
                  </a:cubicBezTo>
                  <a:cubicBezTo>
                    <a:pt x="547370" y="64770"/>
                    <a:pt x="538480" y="69850"/>
                    <a:pt x="529590" y="69850"/>
                  </a:cubicBezTo>
                  <a:cubicBezTo>
                    <a:pt x="516890" y="69850"/>
                    <a:pt x="496570" y="45720"/>
                    <a:pt x="480060" y="40640"/>
                  </a:cubicBezTo>
                  <a:cubicBezTo>
                    <a:pt x="464820" y="36830"/>
                    <a:pt x="450850" y="36830"/>
                    <a:pt x="431800" y="41910"/>
                  </a:cubicBezTo>
                  <a:cubicBezTo>
                    <a:pt x="402590" y="49530"/>
                    <a:pt x="353060" y="72390"/>
                    <a:pt x="322580" y="99060"/>
                  </a:cubicBezTo>
                  <a:cubicBezTo>
                    <a:pt x="292100" y="123190"/>
                    <a:pt x="271780" y="156210"/>
                    <a:pt x="247650" y="193040"/>
                  </a:cubicBezTo>
                  <a:cubicBezTo>
                    <a:pt x="219710" y="236220"/>
                    <a:pt x="195580" y="284480"/>
                    <a:pt x="170180" y="342900"/>
                  </a:cubicBezTo>
                  <a:cubicBezTo>
                    <a:pt x="137160" y="419100"/>
                    <a:pt x="102870" y="557530"/>
                    <a:pt x="71120" y="612140"/>
                  </a:cubicBezTo>
                  <a:cubicBezTo>
                    <a:pt x="55880" y="640080"/>
                    <a:pt x="41910" y="664210"/>
                    <a:pt x="27940" y="669290"/>
                  </a:cubicBezTo>
                  <a:cubicBezTo>
                    <a:pt x="19050" y="671830"/>
                    <a:pt x="7620" y="668020"/>
                    <a:pt x="3810" y="662940"/>
                  </a:cubicBezTo>
                  <a:cubicBezTo>
                    <a:pt x="0" y="657860"/>
                    <a:pt x="3810" y="641350"/>
                    <a:pt x="3810" y="641350"/>
                  </a:cubicBezTo>
                </a:path>
              </a:pathLst>
            </a:custGeom>
            <a:solidFill>
              <a:srgbClr val="FFCF23"/>
            </a:solidFill>
            <a:ln cap="sq">
              <a:noFill/>
              <a:prstDash val="solid"/>
              <a:miter/>
            </a:ln>
          </p:spPr>
        </p:sp>
      </p:grpSp>
      <p:grpSp>
        <p:nvGrpSpPr>
          <p:cNvPr name="Group 12" id="12"/>
          <p:cNvGrpSpPr/>
          <p:nvPr/>
        </p:nvGrpSpPr>
        <p:grpSpPr>
          <a:xfrm rot="0">
            <a:off x="8141018" y="2797492"/>
            <a:ext cx="291465" cy="596265"/>
            <a:chOff x="0" y="0"/>
            <a:chExt cx="388620" cy="795020"/>
          </a:xfrm>
        </p:grpSpPr>
        <p:sp>
          <p:nvSpPr>
            <p:cNvPr name="Freeform 13" id="13"/>
            <p:cNvSpPr/>
            <p:nvPr/>
          </p:nvSpPr>
          <p:spPr>
            <a:xfrm flipH="false" flipV="false" rot="0">
              <a:off x="49530" y="46990"/>
              <a:ext cx="294640" cy="697230"/>
            </a:xfrm>
            <a:custGeom>
              <a:avLst/>
              <a:gdLst/>
              <a:ahLst/>
              <a:cxnLst/>
              <a:rect r="r" b="b" t="t" l="l"/>
              <a:pathLst>
                <a:path h="697230" w="294640">
                  <a:moveTo>
                    <a:pt x="248920" y="680720"/>
                  </a:moveTo>
                  <a:cubicBezTo>
                    <a:pt x="187960" y="349250"/>
                    <a:pt x="172720" y="302260"/>
                    <a:pt x="154940" y="259080"/>
                  </a:cubicBezTo>
                  <a:cubicBezTo>
                    <a:pt x="140970" y="223520"/>
                    <a:pt x="130810" y="196850"/>
                    <a:pt x="110490" y="163830"/>
                  </a:cubicBezTo>
                  <a:cubicBezTo>
                    <a:pt x="83820" y="120650"/>
                    <a:pt x="5080" y="48260"/>
                    <a:pt x="1270" y="24130"/>
                  </a:cubicBezTo>
                  <a:cubicBezTo>
                    <a:pt x="0" y="16510"/>
                    <a:pt x="2540" y="10160"/>
                    <a:pt x="6350" y="6350"/>
                  </a:cubicBezTo>
                  <a:cubicBezTo>
                    <a:pt x="11430" y="2540"/>
                    <a:pt x="25400" y="0"/>
                    <a:pt x="29210" y="3810"/>
                  </a:cubicBezTo>
                  <a:cubicBezTo>
                    <a:pt x="34290" y="8890"/>
                    <a:pt x="35560" y="31750"/>
                    <a:pt x="31750" y="35560"/>
                  </a:cubicBezTo>
                  <a:cubicBezTo>
                    <a:pt x="26670" y="39370"/>
                    <a:pt x="7620" y="36830"/>
                    <a:pt x="3810" y="31750"/>
                  </a:cubicBezTo>
                  <a:cubicBezTo>
                    <a:pt x="0" y="26670"/>
                    <a:pt x="1270" y="12700"/>
                    <a:pt x="5080" y="8890"/>
                  </a:cubicBezTo>
                  <a:cubicBezTo>
                    <a:pt x="8890" y="3810"/>
                    <a:pt x="19050" y="0"/>
                    <a:pt x="27940" y="3810"/>
                  </a:cubicBezTo>
                  <a:cubicBezTo>
                    <a:pt x="45720" y="8890"/>
                    <a:pt x="76200" y="49530"/>
                    <a:pt x="100330" y="82550"/>
                  </a:cubicBezTo>
                  <a:cubicBezTo>
                    <a:pt x="132080" y="125730"/>
                    <a:pt x="167640" y="193040"/>
                    <a:pt x="191770" y="248920"/>
                  </a:cubicBezTo>
                  <a:cubicBezTo>
                    <a:pt x="213360" y="298450"/>
                    <a:pt x="224790" y="341630"/>
                    <a:pt x="240030" y="400050"/>
                  </a:cubicBezTo>
                  <a:cubicBezTo>
                    <a:pt x="257810" y="477520"/>
                    <a:pt x="294640" y="635000"/>
                    <a:pt x="287020" y="674370"/>
                  </a:cubicBezTo>
                  <a:cubicBezTo>
                    <a:pt x="284480" y="685800"/>
                    <a:pt x="279400" y="694690"/>
                    <a:pt x="274320" y="695960"/>
                  </a:cubicBezTo>
                  <a:cubicBezTo>
                    <a:pt x="267970" y="697230"/>
                    <a:pt x="248920" y="680720"/>
                    <a:pt x="248920" y="680720"/>
                  </a:cubicBezTo>
                </a:path>
              </a:pathLst>
            </a:custGeom>
            <a:solidFill>
              <a:srgbClr val="FFCF23"/>
            </a:solidFill>
            <a:ln cap="sq">
              <a:noFill/>
              <a:prstDash val="solid"/>
              <a:miter/>
            </a:ln>
          </p:spPr>
        </p:sp>
      </p:grpSp>
      <p:grpSp>
        <p:nvGrpSpPr>
          <p:cNvPr name="Group 14" id="14"/>
          <p:cNvGrpSpPr/>
          <p:nvPr/>
        </p:nvGrpSpPr>
        <p:grpSpPr>
          <a:xfrm rot="0">
            <a:off x="8176260" y="2747962"/>
            <a:ext cx="919162" cy="577215"/>
            <a:chOff x="0" y="0"/>
            <a:chExt cx="1225550" cy="769620"/>
          </a:xfrm>
        </p:grpSpPr>
        <p:sp>
          <p:nvSpPr>
            <p:cNvPr name="Freeform 15" id="15"/>
            <p:cNvSpPr/>
            <p:nvPr/>
          </p:nvSpPr>
          <p:spPr>
            <a:xfrm flipH="false" flipV="false" rot="0">
              <a:off x="50800" y="44450"/>
              <a:ext cx="1127760" cy="675640"/>
            </a:xfrm>
            <a:custGeom>
              <a:avLst/>
              <a:gdLst/>
              <a:ahLst/>
              <a:cxnLst/>
              <a:rect r="r" b="b" t="t" l="l"/>
              <a:pathLst>
                <a:path h="675640" w="1127760">
                  <a:moveTo>
                    <a:pt x="1098550" y="674370"/>
                  </a:moveTo>
                  <a:cubicBezTo>
                    <a:pt x="340360" y="125730"/>
                    <a:pt x="289560" y="91440"/>
                    <a:pt x="217170" y="68580"/>
                  </a:cubicBezTo>
                  <a:cubicBezTo>
                    <a:pt x="148590" y="46990"/>
                    <a:pt x="30480" y="57150"/>
                    <a:pt x="7620" y="40640"/>
                  </a:cubicBezTo>
                  <a:cubicBezTo>
                    <a:pt x="1270" y="35560"/>
                    <a:pt x="0" y="29210"/>
                    <a:pt x="0" y="24130"/>
                  </a:cubicBezTo>
                  <a:cubicBezTo>
                    <a:pt x="1270" y="17780"/>
                    <a:pt x="8890" y="7620"/>
                    <a:pt x="15240" y="6350"/>
                  </a:cubicBezTo>
                  <a:cubicBezTo>
                    <a:pt x="21590" y="5080"/>
                    <a:pt x="33020" y="11430"/>
                    <a:pt x="36830" y="16510"/>
                  </a:cubicBezTo>
                  <a:cubicBezTo>
                    <a:pt x="39370" y="20320"/>
                    <a:pt x="39370" y="30480"/>
                    <a:pt x="36830" y="34290"/>
                  </a:cubicBezTo>
                  <a:cubicBezTo>
                    <a:pt x="31750" y="39370"/>
                    <a:pt x="10160" y="41910"/>
                    <a:pt x="5080" y="36830"/>
                  </a:cubicBezTo>
                  <a:cubicBezTo>
                    <a:pt x="0" y="33020"/>
                    <a:pt x="1270" y="19050"/>
                    <a:pt x="3810" y="13970"/>
                  </a:cubicBezTo>
                  <a:cubicBezTo>
                    <a:pt x="6350" y="10160"/>
                    <a:pt x="10160" y="7620"/>
                    <a:pt x="19050" y="6350"/>
                  </a:cubicBezTo>
                  <a:cubicBezTo>
                    <a:pt x="49530" y="0"/>
                    <a:pt x="163830" y="11430"/>
                    <a:pt x="232410" y="34290"/>
                  </a:cubicBezTo>
                  <a:cubicBezTo>
                    <a:pt x="307340" y="57150"/>
                    <a:pt x="359410" y="92710"/>
                    <a:pt x="448310" y="148590"/>
                  </a:cubicBezTo>
                  <a:cubicBezTo>
                    <a:pt x="613410" y="251460"/>
                    <a:pt x="1080770" y="574040"/>
                    <a:pt x="1120140" y="642620"/>
                  </a:cubicBezTo>
                  <a:cubicBezTo>
                    <a:pt x="1127760" y="655320"/>
                    <a:pt x="1127760" y="665480"/>
                    <a:pt x="1123950" y="670560"/>
                  </a:cubicBezTo>
                  <a:cubicBezTo>
                    <a:pt x="1120140" y="675640"/>
                    <a:pt x="1098550" y="674370"/>
                    <a:pt x="1098550" y="674370"/>
                  </a:cubicBezTo>
                </a:path>
              </a:pathLst>
            </a:custGeom>
            <a:solidFill>
              <a:srgbClr val="FFCF23"/>
            </a:solidFill>
            <a:ln cap="sq">
              <a:noFill/>
              <a:prstDash val="solid"/>
              <a:miter/>
            </a:ln>
          </p:spPr>
        </p:sp>
      </p:grpSp>
      <p:grpSp>
        <p:nvGrpSpPr>
          <p:cNvPr name="Group 16" id="16"/>
          <p:cNvGrpSpPr/>
          <p:nvPr/>
        </p:nvGrpSpPr>
        <p:grpSpPr>
          <a:xfrm rot="0">
            <a:off x="8128635" y="2711767"/>
            <a:ext cx="1883092" cy="657225"/>
            <a:chOff x="0" y="0"/>
            <a:chExt cx="2510790" cy="876300"/>
          </a:xfrm>
        </p:grpSpPr>
        <p:sp>
          <p:nvSpPr>
            <p:cNvPr name="Freeform 17" id="17"/>
            <p:cNvSpPr/>
            <p:nvPr/>
          </p:nvSpPr>
          <p:spPr>
            <a:xfrm flipH="false" flipV="false" rot="0">
              <a:off x="49530" y="43180"/>
              <a:ext cx="2411730" cy="781050"/>
            </a:xfrm>
            <a:custGeom>
              <a:avLst/>
              <a:gdLst/>
              <a:ahLst/>
              <a:cxnLst/>
              <a:rect r="r" b="b" t="t" l="l"/>
              <a:pathLst>
                <a:path h="781050" w="2411730">
                  <a:moveTo>
                    <a:pt x="2385060" y="781050"/>
                  </a:moveTo>
                  <a:cubicBezTo>
                    <a:pt x="1438910" y="392430"/>
                    <a:pt x="1168400" y="347980"/>
                    <a:pt x="939800" y="279400"/>
                  </a:cubicBezTo>
                  <a:cubicBezTo>
                    <a:pt x="740410" y="219710"/>
                    <a:pt x="532130" y="132080"/>
                    <a:pt x="384810" y="93980"/>
                  </a:cubicBezTo>
                  <a:cubicBezTo>
                    <a:pt x="290830" y="68580"/>
                    <a:pt x="210820" y="54610"/>
                    <a:pt x="148590" y="48260"/>
                  </a:cubicBezTo>
                  <a:cubicBezTo>
                    <a:pt x="109220" y="44450"/>
                    <a:pt x="76200" y="40640"/>
                    <a:pt x="52070" y="45720"/>
                  </a:cubicBezTo>
                  <a:cubicBezTo>
                    <a:pt x="36830" y="48260"/>
                    <a:pt x="25400" y="63500"/>
                    <a:pt x="16510" y="60960"/>
                  </a:cubicBezTo>
                  <a:cubicBezTo>
                    <a:pt x="10160" y="59690"/>
                    <a:pt x="1270" y="50800"/>
                    <a:pt x="1270" y="44450"/>
                  </a:cubicBezTo>
                  <a:cubicBezTo>
                    <a:pt x="1270" y="38100"/>
                    <a:pt x="12700" y="22860"/>
                    <a:pt x="19050" y="22860"/>
                  </a:cubicBezTo>
                  <a:cubicBezTo>
                    <a:pt x="25400" y="24130"/>
                    <a:pt x="39370" y="43180"/>
                    <a:pt x="38100" y="48260"/>
                  </a:cubicBezTo>
                  <a:cubicBezTo>
                    <a:pt x="36830" y="54610"/>
                    <a:pt x="19050" y="62230"/>
                    <a:pt x="12700" y="59690"/>
                  </a:cubicBezTo>
                  <a:cubicBezTo>
                    <a:pt x="6350" y="57150"/>
                    <a:pt x="0" y="41910"/>
                    <a:pt x="2540" y="34290"/>
                  </a:cubicBezTo>
                  <a:cubicBezTo>
                    <a:pt x="6350" y="22860"/>
                    <a:pt x="30480" y="12700"/>
                    <a:pt x="52070" y="7620"/>
                  </a:cubicBezTo>
                  <a:cubicBezTo>
                    <a:pt x="85090" y="0"/>
                    <a:pt x="143510" y="8890"/>
                    <a:pt x="189230" y="13970"/>
                  </a:cubicBezTo>
                  <a:cubicBezTo>
                    <a:pt x="237490" y="20320"/>
                    <a:pt x="269240" y="25400"/>
                    <a:pt x="334010" y="41910"/>
                  </a:cubicBezTo>
                  <a:cubicBezTo>
                    <a:pt x="468630" y="77470"/>
                    <a:pt x="732790" y="179070"/>
                    <a:pt x="948690" y="242570"/>
                  </a:cubicBezTo>
                  <a:cubicBezTo>
                    <a:pt x="1184910" y="312420"/>
                    <a:pt x="1452880" y="356870"/>
                    <a:pt x="1695450" y="440690"/>
                  </a:cubicBezTo>
                  <a:cubicBezTo>
                    <a:pt x="1936750" y="524510"/>
                    <a:pt x="2348230" y="690880"/>
                    <a:pt x="2400300" y="746760"/>
                  </a:cubicBezTo>
                  <a:cubicBezTo>
                    <a:pt x="2410460" y="756920"/>
                    <a:pt x="2411730" y="767080"/>
                    <a:pt x="2409190" y="773430"/>
                  </a:cubicBezTo>
                  <a:cubicBezTo>
                    <a:pt x="2406650" y="778510"/>
                    <a:pt x="2385060" y="781050"/>
                    <a:pt x="2385060" y="781050"/>
                  </a:cubicBezTo>
                </a:path>
              </a:pathLst>
            </a:custGeom>
            <a:solidFill>
              <a:srgbClr val="FFCF23"/>
            </a:solidFill>
            <a:ln cap="sq">
              <a:noFill/>
              <a:prstDash val="solid"/>
              <a:miter/>
            </a:ln>
          </p:spPr>
        </p:sp>
      </p:grpSp>
      <p:grpSp>
        <p:nvGrpSpPr>
          <p:cNvPr name="Group 18" id="18"/>
          <p:cNvGrpSpPr/>
          <p:nvPr/>
        </p:nvGrpSpPr>
        <p:grpSpPr>
          <a:xfrm rot="0">
            <a:off x="8104822" y="2747962"/>
            <a:ext cx="2747962" cy="548640"/>
            <a:chOff x="0" y="0"/>
            <a:chExt cx="3663950" cy="731520"/>
          </a:xfrm>
        </p:grpSpPr>
        <p:sp>
          <p:nvSpPr>
            <p:cNvPr name="Freeform 19" id="19"/>
            <p:cNvSpPr/>
            <p:nvPr/>
          </p:nvSpPr>
          <p:spPr>
            <a:xfrm flipH="false" flipV="false" rot="0">
              <a:off x="49530" y="44450"/>
              <a:ext cx="3566160" cy="635000"/>
            </a:xfrm>
            <a:custGeom>
              <a:avLst/>
              <a:gdLst/>
              <a:ahLst/>
              <a:cxnLst/>
              <a:rect r="r" b="b" t="t" l="l"/>
              <a:pathLst>
                <a:path h="635000" w="3566160">
                  <a:moveTo>
                    <a:pt x="3538220" y="635000"/>
                  </a:moveTo>
                  <a:cubicBezTo>
                    <a:pt x="3177540" y="482600"/>
                    <a:pt x="3149600" y="474980"/>
                    <a:pt x="3068320" y="452120"/>
                  </a:cubicBezTo>
                  <a:cubicBezTo>
                    <a:pt x="2880360" y="400050"/>
                    <a:pt x="2319020" y="250190"/>
                    <a:pt x="2119630" y="218440"/>
                  </a:cubicBezTo>
                  <a:cubicBezTo>
                    <a:pt x="2029460" y="204470"/>
                    <a:pt x="2015490" y="208280"/>
                    <a:pt x="1921510" y="204470"/>
                  </a:cubicBezTo>
                  <a:cubicBezTo>
                    <a:pt x="1680210" y="196850"/>
                    <a:pt x="958850" y="250190"/>
                    <a:pt x="640080" y="204470"/>
                  </a:cubicBezTo>
                  <a:cubicBezTo>
                    <a:pt x="445770" y="176530"/>
                    <a:pt x="293370" y="93980"/>
                    <a:pt x="177800" y="68580"/>
                  </a:cubicBezTo>
                  <a:cubicBezTo>
                    <a:pt x="109220" y="53340"/>
                    <a:pt x="33020" y="62230"/>
                    <a:pt x="12700" y="43180"/>
                  </a:cubicBezTo>
                  <a:cubicBezTo>
                    <a:pt x="3810" y="34290"/>
                    <a:pt x="2540" y="17780"/>
                    <a:pt x="6350" y="11430"/>
                  </a:cubicBezTo>
                  <a:cubicBezTo>
                    <a:pt x="8890" y="7620"/>
                    <a:pt x="17780" y="5080"/>
                    <a:pt x="22860" y="6350"/>
                  </a:cubicBezTo>
                  <a:cubicBezTo>
                    <a:pt x="29210" y="7620"/>
                    <a:pt x="38100" y="16510"/>
                    <a:pt x="38100" y="22860"/>
                  </a:cubicBezTo>
                  <a:cubicBezTo>
                    <a:pt x="39370" y="27940"/>
                    <a:pt x="36830" y="36830"/>
                    <a:pt x="31750" y="39370"/>
                  </a:cubicBezTo>
                  <a:cubicBezTo>
                    <a:pt x="26670" y="43180"/>
                    <a:pt x="13970" y="43180"/>
                    <a:pt x="8890" y="40640"/>
                  </a:cubicBezTo>
                  <a:cubicBezTo>
                    <a:pt x="3810" y="38100"/>
                    <a:pt x="0" y="30480"/>
                    <a:pt x="1270" y="25400"/>
                  </a:cubicBezTo>
                  <a:cubicBezTo>
                    <a:pt x="1270" y="19050"/>
                    <a:pt x="6350" y="10160"/>
                    <a:pt x="15240" y="6350"/>
                  </a:cubicBezTo>
                  <a:cubicBezTo>
                    <a:pt x="30480" y="0"/>
                    <a:pt x="59690" y="6350"/>
                    <a:pt x="100330" y="12700"/>
                  </a:cubicBezTo>
                  <a:cubicBezTo>
                    <a:pt x="204470" y="31750"/>
                    <a:pt x="420370" y="135890"/>
                    <a:pt x="641350" y="166370"/>
                  </a:cubicBezTo>
                  <a:cubicBezTo>
                    <a:pt x="974090" y="213360"/>
                    <a:pt x="1677670" y="158750"/>
                    <a:pt x="1921510" y="166370"/>
                  </a:cubicBezTo>
                  <a:cubicBezTo>
                    <a:pt x="2019300" y="170180"/>
                    <a:pt x="2034540" y="166370"/>
                    <a:pt x="2125980" y="181610"/>
                  </a:cubicBezTo>
                  <a:cubicBezTo>
                    <a:pt x="2329180" y="213360"/>
                    <a:pt x="2889250" y="363220"/>
                    <a:pt x="3079750" y="416560"/>
                  </a:cubicBezTo>
                  <a:cubicBezTo>
                    <a:pt x="3162300" y="439420"/>
                    <a:pt x="3190240" y="447040"/>
                    <a:pt x="3256280" y="471170"/>
                  </a:cubicBezTo>
                  <a:cubicBezTo>
                    <a:pt x="3343910" y="504190"/>
                    <a:pt x="3525520" y="567690"/>
                    <a:pt x="3554730" y="600710"/>
                  </a:cubicBezTo>
                  <a:cubicBezTo>
                    <a:pt x="3563620" y="610870"/>
                    <a:pt x="3566160" y="622300"/>
                    <a:pt x="3562350" y="628650"/>
                  </a:cubicBezTo>
                  <a:cubicBezTo>
                    <a:pt x="3559810" y="633730"/>
                    <a:pt x="3538220" y="635000"/>
                    <a:pt x="3538220" y="635000"/>
                  </a:cubicBezTo>
                </a:path>
              </a:pathLst>
            </a:custGeom>
            <a:solidFill>
              <a:srgbClr val="FFCF23"/>
            </a:solidFill>
            <a:ln cap="sq">
              <a:noFill/>
              <a:prstDash val="solid"/>
              <a:miter/>
            </a:ln>
          </p:spPr>
        </p:sp>
      </p:grpSp>
      <p:grpSp>
        <p:nvGrpSpPr>
          <p:cNvPr name="Group 20" id="20"/>
          <p:cNvGrpSpPr/>
          <p:nvPr/>
        </p:nvGrpSpPr>
        <p:grpSpPr>
          <a:xfrm rot="0">
            <a:off x="8236268" y="2717483"/>
            <a:ext cx="3291840" cy="640080"/>
            <a:chOff x="0" y="0"/>
            <a:chExt cx="4389120" cy="853440"/>
          </a:xfrm>
        </p:grpSpPr>
        <p:sp>
          <p:nvSpPr>
            <p:cNvPr name="Freeform 21" id="21"/>
            <p:cNvSpPr/>
            <p:nvPr/>
          </p:nvSpPr>
          <p:spPr>
            <a:xfrm flipH="false" flipV="false" rot="0">
              <a:off x="50800" y="40640"/>
              <a:ext cx="4287520" cy="762000"/>
            </a:xfrm>
            <a:custGeom>
              <a:avLst/>
              <a:gdLst/>
              <a:ahLst/>
              <a:cxnLst/>
              <a:rect r="r" b="b" t="t" l="l"/>
              <a:pathLst>
                <a:path h="762000" w="4287520">
                  <a:moveTo>
                    <a:pt x="4267200" y="762000"/>
                  </a:moveTo>
                  <a:cubicBezTo>
                    <a:pt x="3475990" y="675640"/>
                    <a:pt x="3354070" y="678180"/>
                    <a:pt x="3159760" y="659130"/>
                  </a:cubicBezTo>
                  <a:cubicBezTo>
                    <a:pt x="2871470" y="629920"/>
                    <a:pt x="2283460" y="547370"/>
                    <a:pt x="2089150" y="513080"/>
                  </a:cubicBezTo>
                  <a:cubicBezTo>
                    <a:pt x="2015490" y="500380"/>
                    <a:pt x="2007870" y="499110"/>
                    <a:pt x="1938020" y="480060"/>
                  </a:cubicBezTo>
                  <a:cubicBezTo>
                    <a:pt x="1770380" y="438150"/>
                    <a:pt x="1303020" y="270510"/>
                    <a:pt x="1098550" y="227330"/>
                  </a:cubicBezTo>
                  <a:cubicBezTo>
                    <a:pt x="985520" y="203200"/>
                    <a:pt x="938530" y="210820"/>
                    <a:pt x="829310" y="193040"/>
                  </a:cubicBezTo>
                  <a:cubicBezTo>
                    <a:pt x="660400" y="166370"/>
                    <a:pt x="334010" y="91440"/>
                    <a:pt x="187960" y="68580"/>
                  </a:cubicBezTo>
                  <a:cubicBezTo>
                    <a:pt x="111760" y="55880"/>
                    <a:pt x="36830" y="64770"/>
                    <a:pt x="12700" y="46990"/>
                  </a:cubicBezTo>
                  <a:cubicBezTo>
                    <a:pt x="3810" y="40640"/>
                    <a:pt x="0" y="27940"/>
                    <a:pt x="2540" y="21590"/>
                  </a:cubicBezTo>
                  <a:cubicBezTo>
                    <a:pt x="3810" y="16510"/>
                    <a:pt x="16510" y="8890"/>
                    <a:pt x="21590" y="10160"/>
                  </a:cubicBezTo>
                  <a:cubicBezTo>
                    <a:pt x="27940" y="11430"/>
                    <a:pt x="39370" y="26670"/>
                    <a:pt x="38100" y="33020"/>
                  </a:cubicBezTo>
                  <a:cubicBezTo>
                    <a:pt x="36830" y="39370"/>
                    <a:pt x="21590" y="49530"/>
                    <a:pt x="15240" y="48260"/>
                  </a:cubicBezTo>
                  <a:cubicBezTo>
                    <a:pt x="8890" y="46990"/>
                    <a:pt x="0" y="35560"/>
                    <a:pt x="0" y="30480"/>
                  </a:cubicBezTo>
                  <a:cubicBezTo>
                    <a:pt x="1270" y="24130"/>
                    <a:pt x="8890" y="13970"/>
                    <a:pt x="20320" y="10160"/>
                  </a:cubicBezTo>
                  <a:cubicBezTo>
                    <a:pt x="48260" y="0"/>
                    <a:pt x="121920" y="19050"/>
                    <a:pt x="199390" y="31750"/>
                  </a:cubicBezTo>
                  <a:cubicBezTo>
                    <a:pt x="346710" y="54610"/>
                    <a:pt x="666750" y="128270"/>
                    <a:pt x="834390" y="156210"/>
                  </a:cubicBezTo>
                  <a:cubicBezTo>
                    <a:pt x="944880" y="173990"/>
                    <a:pt x="994410" y="166370"/>
                    <a:pt x="1108710" y="190500"/>
                  </a:cubicBezTo>
                  <a:cubicBezTo>
                    <a:pt x="1313180" y="233680"/>
                    <a:pt x="1780540" y="400050"/>
                    <a:pt x="1945640" y="443230"/>
                  </a:cubicBezTo>
                  <a:cubicBezTo>
                    <a:pt x="2015490" y="461010"/>
                    <a:pt x="2021840" y="462280"/>
                    <a:pt x="2094230" y="474980"/>
                  </a:cubicBezTo>
                  <a:cubicBezTo>
                    <a:pt x="2287270" y="509270"/>
                    <a:pt x="2874010" y="591820"/>
                    <a:pt x="3162300" y="621030"/>
                  </a:cubicBezTo>
                  <a:cubicBezTo>
                    <a:pt x="3356610" y="641350"/>
                    <a:pt x="3481070" y="637540"/>
                    <a:pt x="3653790" y="652780"/>
                  </a:cubicBezTo>
                  <a:cubicBezTo>
                    <a:pt x="3848100" y="670560"/>
                    <a:pt x="4210050" y="695960"/>
                    <a:pt x="4268470" y="723900"/>
                  </a:cubicBezTo>
                  <a:cubicBezTo>
                    <a:pt x="4281170" y="728980"/>
                    <a:pt x="4287520" y="735330"/>
                    <a:pt x="4287520" y="741680"/>
                  </a:cubicBezTo>
                  <a:cubicBezTo>
                    <a:pt x="4287520" y="748030"/>
                    <a:pt x="4267200" y="762000"/>
                    <a:pt x="4267200" y="762000"/>
                  </a:cubicBezTo>
                </a:path>
              </a:pathLst>
            </a:custGeom>
            <a:solidFill>
              <a:srgbClr val="FFCF23"/>
            </a:solidFill>
            <a:ln cap="sq">
              <a:noFill/>
              <a:prstDash val="solid"/>
              <a:miter/>
            </a:ln>
          </p:spPr>
        </p:sp>
      </p:grpSp>
      <p:sp>
        <p:nvSpPr>
          <p:cNvPr name="TextBox 22" id="22"/>
          <p:cNvSpPr txBox="true"/>
          <p:nvPr/>
        </p:nvSpPr>
        <p:spPr>
          <a:xfrm rot="0">
            <a:off x="15275558" y="2566422"/>
            <a:ext cx="515281" cy="379550"/>
          </a:xfrm>
          <a:prstGeom prst="rect">
            <a:avLst/>
          </a:prstGeom>
        </p:spPr>
        <p:txBody>
          <a:bodyPr anchor="t" rtlCol="false" tIns="0" lIns="0" bIns="0" rIns="0">
            <a:spAutoFit/>
          </a:bodyPr>
          <a:lstStyle/>
          <a:p>
            <a:pPr algn="ctr">
              <a:lnSpc>
                <a:spcPts val="999"/>
              </a:lnSpc>
            </a:pPr>
            <a:r>
              <a:rPr lang="en-US" sz="908">
                <a:solidFill>
                  <a:srgbClr val="FFFFFF"/>
                </a:solidFill>
                <a:latin typeface="More Sugar"/>
                <a:ea typeface="More Sugar"/>
                <a:cs typeface="More Sugar"/>
                <a:sym typeface="More Sugar"/>
              </a:rPr>
              <a:t>ADD TO CART BUTTON</a:t>
            </a:r>
          </a:p>
        </p:txBody>
      </p:sp>
      <p:sp>
        <p:nvSpPr>
          <p:cNvPr name="Freeform 23" id="23"/>
          <p:cNvSpPr/>
          <p:nvPr/>
        </p:nvSpPr>
        <p:spPr>
          <a:xfrm flipH="false" flipV="false" rot="-1668968">
            <a:off x="14892179" y="2962394"/>
            <a:ext cx="393476" cy="287595"/>
          </a:xfrm>
          <a:custGeom>
            <a:avLst/>
            <a:gdLst/>
            <a:ahLst/>
            <a:cxnLst/>
            <a:rect r="r" b="b" t="t" l="l"/>
            <a:pathLst>
              <a:path h="287595" w="393476">
                <a:moveTo>
                  <a:pt x="0" y="0"/>
                </a:moveTo>
                <a:lnTo>
                  <a:pt x="393476" y="0"/>
                </a:lnTo>
                <a:lnTo>
                  <a:pt x="393476" y="287594"/>
                </a:lnTo>
                <a:lnTo>
                  <a:pt x="0" y="2875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3738179">
            <a:off x="14336941" y="2901345"/>
            <a:ext cx="393476" cy="287595"/>
          </a:xfrm>
          <a:custGeom>
            <a:avLst/>
            <a:gdLst/>
            <a:ahLst/>
            <a:cxnLst/>
            <a:rect r="r" b="b" t="t" l="l"/>
            <a:pathLst>
              <a:path h="287595" w="393476">
                <a:moveTo>
                  <a:pt x="0" y="0"/>
                </a:moveTo>
                <a:lnTo>
                  <a:pt x="393475" y="0"/>
                </a:lnTo>
                <a:lnTo>
                  <a:pt x="393475" y="287595"/>
                </a:lnTo>
                <a:lnTo>
                  <a:pt x="0" y="2875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5" id="25"/>
          <p:cNvSpPr/>
          <p:nvPr/>
        </p:nvSpPr>
        <p:spPr>
          <a:xfrm flipH="false" flipV="false" rot="-5604161">
            <a:off x="13672070" y="3020269"/>
            <a:ext cx="393476" cy="287595"/>
          </a:xfrm>
          <a:custGeom>
            <a:avLst/>
            <a:gdLst/>
            <a:ahLst/>
            <a:cxnLst/>
            <a:rect r="r" b="b" t="t" l="l"/>
            <a:pathLst>
              <a:path h="287595" w="393476">
                <a:moveTo>
                  <a:pt x="0" y="0"/>
                </a:moveTo>
                <a:lnTo>
                  <a:pt x="393476" y="0"/>
                </a:lnTo>
                <a:lnTo>
                  <a:pt x="393476" y="287595"/>
                </a:lnTo>
                <a:lnTo>
                  <a:pt x="0" y="2875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6" id="26"/>
          <p:cNvSpPr txBox="true"/>
          <p:nvPr/>
        </p:nvSpPr>
        <p:spPr>
          <a:xfrm rot="0">
            <a:off x="12815876" y="2566422"/>
            <a:ext cx="1280191" cy="328794"/>
          </a:xfrm>
          <a:prstGeom prst="rect">
            <a:avLst/>
          </a:prstGeom>
        </p:spPr>
        <p:txBody>
          <a:bodyPr anchor="t" rtlCol="false" tIns="0" lIns="0" bIns="0" rIns="0">
            <a:spAutoFit/>
          </a:bodyPr>
          <a:lstStyle/>
          <a:p>
            <a:pPr algn="ctr">
              <a:lnSpc>
                <a:spcPts val="868"/>
              </a:lnSpc>
            </a:pPr>
            <a:r>
              <a:rPr lang="en-US" sz="789">
                <a:solidFill>
                  <a:srgbClr val="FFFFFF"/>
                </a:solidFill>
                <a:latin typeface="More Sugar"/>
                <a:ea typeface="More Sugar"/>
                <a:cs typeface="More Sugar"/>
                <a:sym typeface="More Sugar"/>
              </a:rPr>
              <a:t>BUTTON FOR SEARCHING FOODS AND &amp; RESTAURATNS</a:t>
            </a:r>
          </a:p>
        </p:txBody>
      </p:sp>
      <p:sp>
        <p:nvSpPr>
          <p:cNvPr name="TextBox 27" id="27"/>
          <p:cNvSpPr txBox="true"/>
          <p:nvPr/>
        </p:nvSpPr>
        <p:spPr>
          <a:xfrm rot="0">
            <a:off x="14333950" y="2531884"/>
            <a:ext cx="532897" cy="272227"/>
          </a:xfrm>
          <a:prstGeom prst="rect">
            <a:avLst/>
          </a:prstGeom>
        </p:spPr>
        <p:txBody>
          <a:bodyPr anchor="t" rtlCol="false" tIns="0" lIns="0" bIns="0" rIns="0">
            <a:spAutoFit/>
          </a:bodyPr>
          <a:lstStyle/>
          <a:p>
            <a:pPr algn="ctr">
              <a:lnSpc>
                <a:spcPts val="1033"/>
              </a:lnSpc>
            </a:pPr>
            <a:r>
              <a:rPr lang="en-US" sz="939">
                <a:solidFill>
                  <a:srgbClr val="FFFFFF"/>
                </a:solidFill>
                <a:latin typeface="More Sugar"/>
                <a:ea typeface="More Sugar"/>
                <a:cs typeface="More Sugar"/>
                <a:sym typeface="More Sugar"/>
              </a:rPr>
              <a:t>USERS PROFILE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711065" y="2319784"/>
            <a:ext cx="15548235" cy="7589289"/>
          </a:xfrm>
          <a:custGeom>
            <a:avLst/>
            <a:gdLst/>
            <a:ahLst/>
            <a:cxnLst/>
            <a:rect r="r" b="b" t="t" l="l"/>
            <a:pathLst>
              <a:path h="7589289" w="15548235">
                <a:moveTo>
                  <a:pt x="0" y="0"/>
                </a:moveTo>
                <a:lnTo>
                  <a:pt x="15548235" y="0"/>
                </a:lnTo>
                <a:lnTo>
                  <a:pt x="15548235" y="7589289"/>
                </a:lnTo>
                <a:lnTo>
                  <a:pt x="0" y="7589289"/>
                </a:lnTo>
                <a:lnTo>
                  <a:pt x="0" y="0"/>
                </a:lnTo>
                <a:close/>
              </a:path>
            </a:pathLst>
          </a:custGeom>
          <a:blipFill>
            <a:blip r:embed="rId3"/>
            <a:stretch>
              <a:fillRect l="-2194" t="-14611" r="-3843" b="-7586"/>
            </a:stretch>
          </a:blipFill>
          <a:ln w="9525" cap="sq">
            <a:solidFill>
              <a:srgbClr val="000000"/>
            </a:solidFill>
            <a:prstDash val="solid"/>
            <a:miter/>
          </a:ln>
        </p:spPr>
      </p:sp>
      <p:sp>
        <p:nvSpPr>
          <p:cNvPr name="Freeform 4" id="4"/>
          <p:cNvSpPr/>
          <p:nvPr/>
        </p:nvSpPr>
        <p:spPr>
          <a:xfrm flipH="false" flipV="false" rot="745468">
            <a:off x="7887508" y="718869"/>
            <a:ext cx="2108756" cy="1541309"/>
          </a:xfrm>
          <a:custGeom>
            <a:avLst/>
            <a:gdLst/>
            <a:ahLst/>
            <a:cxnLst/>
            <a:rect r="r" b="b" t="t" l="l"/>
            <a:pathLst>
              <a:path h="1541309" w="2108756">
                <a:moveTo>
                  <a:pt x="0" y="0"/>
                </a:moveTo>
                <a:lnTo>
                  <a:pt x="2108755" y="0"/>
                </a:lnTo>
                <a:lnTo>
                  <a:pt x="2108755" y="1541308"/>
                </a:lnTo>
                <a:lnTo>
                  <a:pt x="0" y="15413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9926243" y="548165"/>
            <a:ext cx="2906433" cy="1335439"/>
          </a:xfrm>
          <a:prstGeom prst="rect">
            <a:avLst/>
          </a:prstGeom>
        </p:spPr>
        <p:txBody>
          <a:bodyPr anchor="t" rtlCol="false" tIns="0" lIns="0" bIns="0" rIns="0">
            <a:spAutoFit/>
          </a:bodyPr>
          <a:lstStyle/>
          <a:p>
            <a:pPr algn="ctr">
              <a:lnSpc>
                <a:spcPts val="5195"/>
              </a:lnSpc>
            </a:pPr>
            <a:r>
              <a:rPr lang="en-US" sz="4723">
                <a:solidFill>
                  <a:srgbClr val="FFFFFF"/>
                </a:solidFill>
                <a:latin typeface="More Sugar"/>
                <a:ea typeface="More Sugar"/>
                <a:cs typeface="More Sugar"/>
                <a:sym typeface="More Sugar"/>
              </a:rPr>
              <a:t>OUR MENU</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13471" y="4517965"/>
            <a:ext cx="11458419" cy="5000872"/>
          </a:xfrm>
          <a:custGeom>
            <a:avLst/>
            <a:gdLst/>
            <a:ahLst/>
            <a:cxnLst/>
            <a:rect r="r" b="b" t="t" l="l"/>
            <a:pathLst>
              <a:path h="5000872" w="11458419">
                <a:moveTo>
                  <a:pt x="0" y="0"/>
                </a:moveTo>
                <a:lnTo>
                  <a:pt x="11458418" y="0"/>
                </a:lnTo>
                <a:lnTo>
                  <a:pt x="11458418" y="5000872"/>
                </a:lnTo>
                <a:lnTo>
                  <a:pt x="0" y="5000872"/>
                </a:lnTo>
                <a:lnTo>
                  <a:pt x="0" y="0"/>
                </a:lnTo>
                <a:close/>
              </a:path>
            </a:pathLst>
          </a:custGeom>
          <a:blipFill>
            <a:blip r:embed="rId3"/>
            <a:stretch>
              <a:fillRect l="-1862" t="-26633" r="-2638" b="-8052"/>
            </a:stretch>
          </a:blipFill>
          <a:ln w="9525" cap="sq">
            <a:solidFill>
              <a:srgbClr val="000000"/>
            </a:solidFill>
            <a:prstDash val="solid"/>
            <a:miter/>
          </a:ln>
        </p:spPr>
      </p:sp>
      <p:sp>
        <p:nvSpPr>
          <p:cNvPr name="Freeform 4" id="4"/>
          <p:cNvSpPr/>
          <p:nvPr/>
        </p:nvSpPr>
        <p:spPr>
          <a:xfrm flipH="false" flipV="false" rot="0">
            <a:off x="5808913" y="602977"/>
            <a:ext cx="11301259" cy="3433613"/>
          </a:xfrm>
          <a:custGeom>
            <a:avLst/>
            <a:gdLst/>
            <a:ahLst/>
            <a:cxnLst/>
            <a:rect r="r" b="b" t="t" l="l"/>
            <a:pathLst>
              <a:path h="3433613" w="11301259">
                <a:moveTo>
                  <a:pt x="0" y="0"/>
                </a:moveTo>
                <a:lnTo>
                  <a:pt x="11301259" y="0"/>
                </a:lnTo>
                <a:lnTo>
                  <a:pt x="11301259" y="3433614"/>
                </a:lnTo>
                <a:lnTo>
                  <a:pt x="0" y="3433614"/>
                </a:lnTo>
                <a:lnTo>
                  <a:pt x="0" y="0"/>
                </a:lnTo>
                <a:close/>
              </a:path>
            </a:pathLst>
          </a:custGeom>
          <a:blipFill>
            <a:blip r:embed="rId4"/>
            <a:stretch>
              <a:fillRect l="0" t="0" r="0" b="-9026"/>
            </a:stretch>
          </a:blipFill>
        </p:spPr>
      </p:sp>
      <p:sp>
        <p:nvSpPr>
          <p:cNvPr name="Freeform 5" id="5"/>
          <p:cNvSpPr/>
          <p:nvPr/>
        </p:nvSpPr>
        <p:spPr>
          <a:xfrm flipH="false" flipV="false" rot="745468">
            <a:off x="3123757" y="811781"/>
            <a:ext cx="2108756" cy="1541309"/>
          </a:xfrm>
          <a:custGeom>
            <a:avLst/>
            <a:gdLst/>
            <a:ahLst/>
            <a:cxnLst/>
            <a:rect r="r" b="b" t="t" l="l"/>
            <a:pathLst>
              <a:path h="1541309" w="2108756">
                <a:moveTo>
                  <a:pt x="0" y="0"/>
                </a:moveTo>
                <a:lnTo>
                  <a:pt x="2108756" y="0"/>
                </a:lnTo>
                <a:lnTo>
                  <a:pt x="2108756" y="1541308"/>
                </a:lnTo>
                <a:lnTo>
                  <a:pt x="0" y="15413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168360" y="2348359"/>
            <a:ext cx="2315697" cy="1065790"/>
          </a:xfrm>
          <a:prstGeom prst="rect">
            <a:avLst/>
          </a:prstGeom>
        </p:spPr>
        <p:txBody>
          <a:bodyPr anchor="t" rtlCol="false" tIns="0" lIns="0" bIns="0" rIns="0">
            <a:spAutoFit/>
          </a:bodyPr>
          <a:lstStyle/>
          <a:p>
            <a:pPr algn="ctr">
              <a:lnSpc>
                <a:spcPts val="4139"/>
              </a:lnSpc>
            </a:pPr>
            <a:r>
              <a:rPr lang="en-US" sz="3763">
                <a:solidFill>
                  <a:srgbClr val="FFFFFF"/>
                </a:solidFill>
                <a:latin typeface="More Sugar"/>
                <a:ea typeface="More Sugar"/>
                <a:cs typeface="More Sugar"/>
                <a:sym typeface="More Sugar"/>
              </a:rPr>
              <a:t>OFFER SECTION</a:t>
            </a:r>
          </a:p>
        </p:txBody>
      </p:sp>
      <p:sp>
        <p:nvSpPr>
          <p:cNvPr name="Freeform 7" id="7"/>
          <p:cNvSpPr/>
          <p:nvPr/>
        </p:nvSpPr>
        <p:spPr>
          <a:xfrm flipH="true" flipV="false" rot="334443">
            <a:off x="13326435" y="5623433"/>
            <a:ext cx="1579228" cy="1154272"/>
          </a:xfrm>
          <a:custGeom>
            <a:avLst/>
            <a:gdLst/>
            <a:ahLst/>
            <a:cxnLst/>
            <a:rect r="r" b="b" t="t" l="l"/>
            <a:pathLst>
              <a:path h="1154272" w="1579228">
                <a:moveTo>
                  <a:pt x="1579228" y="0"/>
                </a:moveTo>
                <a:lnTo>
                  <a:pt x="0" y="0"/>
                </a:lnTo>
                <a:lnTo>
                  <a:pt x="0" y="1154272"/>
                </a:lnTo>
                <a:lnTo>
                  <a:pt x="1579228" y="1154272"/>
                </a:lnTo>
                <a:lnTo>
                  <a:pt x="1579228"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4209156" y="7046976"/>
            <a:ext cx="2315697" cy="1589075"/>
          </a:xfrm>
          <a:prstGeom prst="rect">
            <a:avLst/>
          </a:prstGeom>
        </p:spPr>
        <p:txBody>
          <a:bodyPr anchor="t" rtlCol="false" tIns="0" lIns="0" bIns="0" rIns="0">
            <a:spAutoFit/>
          </a:bodyPr>
          <a:lstStyle/>
          <a:p>
            <a:pPr algn="ctr">
              <a:lnSpc>
                <a:spcPts val="4139"/>
              </a:lnSpc>
            </a:pPr>
            <a:r>
              <a:rPr lang="en-US" sz="3763">
                <a:solidFill>
                  <a:srgbClr val="FFFFFF"/>
                </a:solidFill>
                <a:latin typeface="More Sugar"/>
                <a:ea typeface="More Sugar"/>
                <a:cs typeface="More Sugar"/>
                <a:sym typeface="More Sugar"/>
              </a:rPr>
              <a:t>REVIEW SECTION &amp; FOOTER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156861" y="2066642"/>
            <a:ext cx="16102439" cy="7496097"/>
          </a:xfrm>
          <a:custGeom>
            <a:avLst/>
            <a:gdLst/>
            <a:ahLst/>
            <a:cxnLst/>
            <a:rect r="r" b="b" t="t" l="l"/>
            <a:pathLst>
              <a:path h="7496097" w="16102439">
                <a:moveTo>
                  <a:pt x="0" y="0"/>
                </a:moveTo>
                <a:lnTo>
                  <a:pt x="16102439" y="0"/>
                </a:lnTo>
                <a:lnTo>
                  <a:pt x="16102439" y="7496097"/>
                </a:lnTo>
                <a:lnTo>
                  <a:pt x="0" y="7496097"/>
                </a:lnTo>
                <a:lnTo>
                  <a:pt x="0" y="0"/>
                </a:lnTo>
                <a:close/>
              </a:path>
            </a:pathLst>
          </a:custGeom>
          <a:blipFill>
            <a:blip r:embed="rId3"/>
            <a:stretch>
              <a:fillRect l="0" t="-12768" r="0" b="-7916"/>
            </a:stretch>
          </a:blipFill>
          <a:ln w="9525" cap="sq">
            <a:solidFill>
              <a:srgbClr val="000000"/>
            </a:solidFill>
            <a:prstDash val="solid"/>
            <a:miter/>
          </a:ln>
        </p:spPr>
      </p:sp>
      <p:sp>
        <p:nvSpPr>
          <p:cNvPr name="TextBox 4" id="4"/>
          <p:cNvSpPr txBox="true"/>
          <p:nvPr/>
        </p:nvSpPr>
        <p:spPr>
          <a:xfrm rot="0">
            <a:off x="7342294" y="885825"/>
            <a:ext cx="3603412" cy="867156"/>
          </a:xfrm>
          <a:prstGeom prst="rect">
            <a:avLst/>
          </a:prstGeom>
        </p:spPr>
        <p:txBody>
          <a:bodyPr anchor="t" rtlCol="false" tIns="0" lIns="0" bIns="0" rIns="0">
            <a:spAutoFit/>
          </a:bodyPr>
          <a:lstStyle/>
          <a:p>
            <a:pPr algn="l">
              <a:lnSpc>
                <a:spcPts val="7209"/>
              </a:lnSpc>
            </a:pPr>
            <a:r>
              <a:rPr lang="en-US" sz="4806">
                <a:solidFill>
                  <a:srgbClr val="FFFFFF"/>
                </a:solidFill>
                <a:latin typeface="More Sugar"/>
                <a:ea typeface="More Sugar"/>
                <a:cs typeface="More Sugar"/>
                <a:sym typeface="More Sugar"/>
              </a:rPr>
              <a:t> Menu Page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737646" y="2089299"/>
            <a:ext cx="14812707" cy="6987940"/>
          </a:xfrm>
          <a:custGeom>
            <a:avLst/>
            <a:gdLst/>
            <a:ahLst/>
            <a:cxnLst/>
            <a:rect r="r" b="b" t="t" l="l"/>
            <a:pathLst>
              <a:path h="6987940" w="14812707">
                <a:moveTo>
                  <a:pt x="0" y="0"/>
                </a:moveTo>
                <a:lnTo>
                  <a:pt x="14812708" y="0"/>
                </a:lnTo>
                <a:lnTo>
                  <a:pt x="14812708" y="6987940"/>
                </a:lnTo>
                <a:lnTo>
                  <a:pt x="0" y="6987940"/>
                </a:lnTo>
                <a:lnTo>
                  <a:pt x="0" y="0"/>
                </a:lnTo>
                <a:close/>
              </a:path>
            </a:pathLst>
          </a:custGeom>
          <a:blipFill>
            <a:blip r:embed="rId3"/>
            <a:stretch>
              <a:fillRect l="0" t="-13385" r="-729" b="-6574"/>
            </a:stretch>
          </a:blipFill>
          <a:ln w="9525" cap="sq">
            <a:solidFill>
              <a:srgbClr val="000000"/>
            </a:solidFill>
            <a:prstDash val="solid"/>
            <a:miter/>
          </a:ln>
        </p:spPr>
      </p:sp>
      <p:sp>
        <p:nvSpPr>
          <p:cNvPr name="TextBox 4" id="4"/>
          <p:cNvSpPr txBox="true"/>
          <p:nvPr/>
        </p:nvSpPr>
        <p:spPr>
          <a:xfrm rot="0">
            <a:off x="6192698" y="547855"/>
            <a:ext cx="8045941" cy="1159347"/>
          </a:xfrm>
          <a:prstGeom prst="rect">
            <a:avLst/>
          </a:prstGeom>
        </p:spPr>
        <p:txBody>
          <a:bodyPr anchor="t" rtlCol="false" tIns="0" lIns="0" bIns="0" rIns="0">
            <a:spAutoFit/>
          </a:bodyPr>
          <a:lstStyle/>
          <a:p>
            <a:pPr algn="l">
              <a:lnSpc>
                <a:spcPts val="9644"/>
              </a:lnSpc>
            </a:pPr>
            <a:r>
              <a:rPr lang="en-US" sz="6429">
                <a:solidFill>
                  <a:srgbClr val="FFFFFF"/>
                </a:solidFill>
                <a:latin typeface="More Sugar"/>
                <a:ea typeface="More Sugar"/>
                <a:cs typeface="More Sugar"/>
                <a:sym typeface="More Sugar"/>
              </a:rPr>
              <a:t>Foods Section Page</a:t>
            </a:r>
          </a:p>
        </p:txBody>
      </p:sp>
      <p:sp>
        <p:nvSpPr>
          <p:cNvPr name="Freeform 5" id="5"/>
          <p:cNvSpPr/>
          <p:nvPr/>
        </p:nvSpPr>
        <p:spPr>
          <a:xfrm flipH="false" flipV="false" rot="745468">
            <a:off x="4422052" y="936767"/>
            <a:ext cx="1388716" cy="1015025"/>
          </a:xfrm>
          <a:custGeom>
            <a:avLst/>
            <a:gdLst/>
            <a:ahLst/>
            <a:cxnLst/>
            <a:rect r="r" b="b" t="t" l="l"/>
            <a:pathLst>
              <a:path h="1015025" w="1388716">
                <a:moveTo>
                  <a:pt x="0" y="0"/>
                </a:moveTo>
                <a:lnTo>
                  <a:pt x="1388717" y="0"/>
                </a:lnTo>
                <a:lnTo>
                  <a:pt x="1388717" y="1015025"/>
                </a:lnTo>
                <a:lnTo>
                  <a:pt x="0" y="10150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737646" y="2089299"/>
            <a:ext cx="14812707" cy="6987940"/>
          </a:xfrm>
          <a:custGeom>
            <a:avLst/>
            <a:gdLst/>
            <a:ahLst/>
            <a:cxnLst/>
            <a:rect r="r" b="b" t="t" l="l"/>
            <a:pathLst>
              <a:path h="6987940" w="14812707">
                <a:moveTo>
                  <a:pt x="0" y="0"/>
                </a:moveTo>
                <a:lnTo>
                  <a:pt x="14812708" y="0"/>
                </a:lnTo>
                <a:lnTo>
                  <a:pt x="14812708" y="6987940"/>
                </a:lnTo>
                <a:lnTo>
                  <a:pt x="0" y="6987940"/>
                </a:lnTo>
                <a:lnTo>
                  <a:pt x="0" y="0"/>
                </a:lnTo>
                <a:close/>
              </a:path>
            </a:pathLst>
          </a:custGeom>
          <a:blipFill>
            <a:blip r:embed="rId3"/>
            <a:stretch>
              <a:fillRect l="0" t="-13385" r="-729" b="-6574"/>
            </a:stretch>
          </a:blipFill>
          <a:ln w="9525" cap="sq">
            <a:solidFill>
              <a:srgbClr val="000000"/>
            </a:solidFill>
            <a:prstDash val="solid"/>
            <a:miter/>
          </a:ln>
        </p:spPr>
      </p:sp>
      <p:sp>
        <p:nvSpPr>
          <p:cNvPr name="TextBox 4" id="4"/>
          <p:cNvSpPr txBox="true"/>
          <p:nvPr/>
        </p:nvSpPr>
        <p:spPr>
          <a:xfrm rot="0">
            <a:off x="6192698" y="547855"/>
            <a:ext cx="8045941" cy="1159347"/>
          </a:xfrm>
          <a:prstGeom prst="rect">
            <a:avLst/>
          </a:prstGeom>
        </p:spPr>
        <p:txBody>
          <a:bodyPr anchor="t" rtlCol="false" tIns="0" lIns="0" bIns="0" rIns="0">
            <a:spAutoFit/>
          </a:bodyPr>
          <a:lstStyle/>
          <a:p>
            <a:pPr algn="l">
              <a:lnSpc>
                <a:spcPts val="9644"/>
              </a:lnSpc>
            </a:pPr>
            <a:r>
              <a:rPr lang="en-US" sz="6429">
                <a:solidFill>
                  <a:srgbClr val="FFFFFF"/>
                </a:solidFill>
                <a:latin typeface="More Sugar"/>
                <a:ea typeface="More Sugar"/>
                <a:cs typeface="More Sugar"/>
                <a:sym typeface="More Sugar"/>
              </a:rPr>
              <a:t>Foods Section Page</a:t>
            </a:r>
          </a:p>
        </p:txBody>
      </p:sp>
      <p:sp>
        <p:nvSpPr>
          <p:cNvPr name="Freeform 5" id="5"/>
          <p:cNvSpPr/>
          <p:nvPr/>
        </p:nvSpPr>
        <p:spPr>
          <a:xfrm flipH="false" flipV="false" rot="745468">
            <a:off x="3609452" y="618838"/>
            <a:ext cx="2108756" cy="1541309"/>
          </a:xfrm>
          <a:custGeom>
            <a:avLst/>
            <a:gdLst/>
            <a:ahLst/>
            <a:cxnLst/>
            <a:rect r="r" b="b" t="t" l="l"/>
            <a:pathLst>
              <a:path h="1541309" w="2108756">
                <a:moveTo>
                  <a:pt x="0" y="0"/>
                </a:moveTo>
                <a:lnTo>
                  <a:pt x="2108755" y="0"/>
                </a:lnTo>
                <a:lnTo>
                  <a:pt x="2108755" y="1541309"/>
                </a:lnTo>
                <a:lnTo>
                  <a:pt x="0" y="15413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DAGVz4uuVgA</dc:identifier>
  <dcterms:modified xsi:type="dcterms:W3CDTF">2011-08-01T06:04:30Z</dcterms:modified>
  <cp:revision>1</cp:revision>
  <dc:title>Black and White Chalkboard Brainstorm Presentation</dc:title>
</cp:coreProperties>
</file>